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74" r:id="rId6"/>
    <p:sldMasterId id="2147483688" r:id="rId7"/>
    <p:sldMasterId id="2147483701" r:id="rId8"/>
  </p:sldMasterIdLst>
  <p:notesMasterIdLst>
    <p:notesMasterId r:id="rId34"/>
  </p:notesMasterIdLst>
  <p:handoutMasterIdLst>
    <p:handoutMasterId r:id="rId35"/>
  </p:handoutMasterIdLst>
  <p:sldIdLst>
    <p:sldId id="4287" r:id="rId9"/>
    <p:sldId id="4270" r:id="rId10"/>
    <p:sldId id="4240" r:id="rId11"/>
    <p:sldId id="3986" r:id="rId12"/>
    <p:sldId id="4239" r:id="rId13"/>
    <p:sldId id="3964" r:id="rId14"/>
    <p:sldId id="3965" r:id="rId15"/>
    <p:sldId id="3966" r:id="rId16"/>
    <p:sldId id="3982" r:id="rId17"/>
    <p:sldId id="4292" r:id="rId18"/>
    <p:sldId id="4291" r:id="rId19"/>
    <p:sldId id="4283" r:id="rId20"/>
    <p:sldId id="4275" r:id="rId21"/>
    <p:sldId id="4276" r:id="rId22"/>
    <p:sldId id="4284" r:id="rId23"/>
    <p:sldId id="4285" r:id="rId24"/>
    <p:sldId id="4286" r:id="rId25"/>
    <p:sldId id="3959" r:id="rId26"/>
    <p:sldId id="4252" r:id="rId27"/>
    <p:sldId id="3978" r:id="rId28"/>
    <p:sldId id="4271" r:id="rId29"/>
    <p:sldId id="3970" r:id="rId30"/>
    <p:sldId id="4269" r:id="rId31"/>
    <p:sldId id="4288" r:id="rId32"/>
    <p:sldId id="390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556F62C-1302-450D-87A0-588B057253C9}">
          <p14:sldIdLst>
            <p14:sldId id="4287"/>
            <p14:sldId id="4270"/>
            <p14:sldId id="4240"/>
            <p14:sldId id="3986"/>
            <p14:sldId id="4239"/>
            <p14:sldId id="3964"/>
            <p14:sldId id="3965"/>
            <p14:sldId id="3966"/>
          </p14:sldIdLst>
        </p14:section>
        <p14:section name="Untitled Section" id="{1B134943-6A60-4E5E-8484-60C7658C9098}">
          <p14:sldIdLst>
            <p14:sldId id="3982"/>
            <p14:sldId id="4292"/>
            <p14:sldId id="4291"/>
            <p14:sldId id="4283"/>
            <p14:sldId id="4275"/>
            <p14:sldId id="4276"/>
            <p14:sldId id="4284"/>
            <p14:sldId id="4285"/>
            <p14:sldId id="4286"/>
            <p14:sldId id="3959"/>
            <p14:sldId id="4252"/>
            <p14:sldId id="3978"/>
            <p14:sldId id="4271"/>
            <p14:sldId id="3970"/>
            <p14:sldId id="4269"/>
            <p14:sldId id="4288"/>
            <p14:sldId id="390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Jane Spencer" initials="JS" lastIdx="1" clrIdx="6">
    <p:extLst>
      <p:ext uri="{19B8F6BF-5375-455C-9EA6-DF929625EA0E}">
        <p15:presenceInfo xmlns:p15="http://schemas.microsoft.com/office/powerpoint/2012/main" userId="S::adjes@lunet.lboro.ac.uk::f4529cac-94ea-44e1-8014-460c259b8a4d" providerId="AD"/>
      </p:ext>
    </p:extLst>
  </p:cmAuthor>
  <p:cmAuthor id="1" name="Munzinger, Franziska Clara GIZ" initials="MFCG" lastIdx="3" clrIdx="0">
    <p:extLst>
      <p:ext uri="{19B8F6BF-5375-455C-9EA6-DF929625EA0E}">
        <p15:presenceInfo xmlns:p15="http://schemas.microsoft.com/office/powerpoint/2012/main" userId="S::franziska.hartwig@giz.de::93aa1a09-12f8-4146-915b-a58ce68ea560" providerId="AD"/>
      </p:ext>
    </p:extLst>
  </p:cmAuthor>
  <p:cmAuthor id="8" name="Malcolm Bricknell" initials="MB" lastIdx="1" clrIdx="7">
    <p:extLst>
      <p:ext uri="{19B8F6BF-5375-455C-9EA6-DF929625EA0E}">
        <p15:presenceInfo xmlns:p15="http://schemas.microsoft.com/office/powerpoint/2012/main" userId="S::gymdb@lunet.lboro.ac.uk::3724789a-57f1-4d3c-8ab1-c6c26d0a27ab" providerId="AD"/>
      </p:ext>
    </p:extLst>
  </p:cmAuthor>
  <p:cmAuthor id="2" name="Wollring, Sarah GIZ" initials="WSG" lastIdx="8" clrIdx="1">
    <p:extLst>
      <p:ext uri="{19B8F6BF-5375-455C-9EA6-DF929625EA0E}">
        <p15:presenceInfo xmlns:p15="http://schemas.microsoft.com/office/powerpoint/2012/main" userId="S::sarah.wollring@giz.de::ec7d91be-4519-4ead-907e-40f33233dc64" providerId="AD"/>
      </p:ext>
    </p:extLst>
  </p:cmAuthor>
  <p:cmAuthor id="9" name="Simon Batchelor" initials="SB" lastIdx="3" clrIdx="8">
    <p:extLst>
      <p:ext uri="{19B8F6BF-5375-455C-9EA6-DF929625EA0E}">
        <p15:presenceInfo xmlns:p15="http://schemas.microsoft.com/office/powerpoint/2012/main" userId="S::gysb10@lunet.lboro.ac.uk::8edab947-e011-42a6-a036-ded311f7b1ab" providerId="AD"/>
      </p:ext>
    </p:extLst>
  </p:cmAuthor>
  <p:cmAuthor id="3" name="Jon Leary" initials="JL" lastIdx="18" clrIdx="2">
    <p:extLst>
      <p:ext uri="{19B8F6BF-5375-455C-9EA6-DF929625EA0E}">
        <p15:presenceInfo xmlns:p15="http://schemas.microsoft.com/office/powerpoint/2012/main" userId="S::gyjs9@lunet.lboro.ac.uk::0d833ff1-44c6-4c1b-a070-5e7a8875eb61" providerId="AD"/>
      </p:ext>
    </p:extLst>
  </p:cmAuthor>
  <p:cmAuthor id="4" name="Richard, Barbara GIZ" initials="RBG" lastIdx="4" clrIdx="3">
    <p:extLst>
      <p:ext uri="{19B8F6BF-5375-455C-9EA6-DF929625EA0E}">
        <p15:presenceInfo xmlns:p15="http://schemas.microsoft.com/office/powerpoint/2012/main" userId="S::barbara.richard@giz.de::4d90c21b-13bb-40f2-9c5d-7616bc205914" providerId="AD"/>
      </p:ext>
    </p:extLst>
  </p:cmAuthor>
  <p:cmAuthor id="5" name="Susann Stritzke" initials="SStr" lastIdx="14" clrIdx="4">
    <p:extLst>
      <p:ext uri="{19B8F6BF-5375-455C-9EA6-DF929625EA0E}">
        <p15:presenceInfo xmlns:p15="http://schemas.microsoft.com/office/powerpoint/2012/main" userId="Susann Stritzke" providerId="None"/>
      </p:ext>
    </p:extLst>
  </p:cmAuthor>
  <p:cmAuthor id="6" name="Iwona Bisaga" initials="IB" lastIdx="5" clrIdx="5">
    <p:extLst>
      <p:ext uri="{19B8F6BF-5375-455C-9EA6-DF929625EA0E}">
        <p15:presenceInfo xmlns:p15="http://schemas.microsoft.com/office/powerpoint/2012/main" userId="S::gyimb@lunet.lboro.ac.uk::5ca18ce4-9ca5-431c-97e5-21d935b9037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1163"/>
    <a:srgbClr val="000000"/>
    <a:srgbClr val="FFFFFF"/>
    <a:srgbClr val="4D4D4D"/>
    <a:srgbClr val="009BC9"/>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854BCF-DBB2-67B7-1BEF-F980E9253FC9}" v="103" dt="2023-06-21T07:09:55.238"/>
    <p1510:client id="{22A6D240-9BFB-3CA6-D1AA-F95B08EAEAFA}" v="46" dt="2023-06-20T17:52:41.258"/>
    <p1510:client id="{37E7A30D-3248-0C18-6924-45679CF13C04}" v="2093" dt="2023-06-08T18:16:06.033"/>
    <p1510:client id="{399B56F3-6536-6EB2-B6CB-F030BFECA008}" v="11" dt="2023-06-09T13:18:25.338"/>
    <p1510:client id="{54E82514-13BE-BCA4-06C1-E3E0B463FCF4}" v="68" dt="2023-06-09T15:52:26.037"/>
    <p1510:client id="{70CD1D12-2450-51F6-AB0E-0D459914191F}" v="92" dt="2023-06-09T14:07:07.871"/>
    <p1510:client id="{8F24DE64-2A7E-4314-1A64-79687A3D2C37}" v="316" dt="2023-06-09T10:13:39.964"/>
    <p1510:client id="{9550662B-E03A-A650-AD69-64D2AAC8699B}" v="334" dt="2023-06-12T15:19:15.004"/>
    <p1510:client id="{DE96FACA-A8A8-4C5A-B97D-EDDA2C704D00}" v="851" dt="2023-06-17T19:56:29.090"/>
    <p1510:client id="{DFD2791E-3F98-4587-8FA4-E82209CFAE29}" v="72" dt="2023-06-09T14:32:27.606"/>
    <p1510:client id="{E5F72470-F460-BC9C-56CF-2371545AEB98}" v="129" dt="2023-06-21T07:46:52.925"/>
    <p1510:client id="{F0055236-F719-7091-B477-E6484573063C}" v="6" dt="2023-06-19T10:45:00.648"/>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96" y="55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notesMaster" Target="notesMasters/notesMaster1.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248961-AD07-499A-8CFC-ED0F2C482A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27AF7AD-E450-48DB-A6C2-E8059C09456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39DE0B-CD9B-4098-B761-A3741F5202B3}" type="datetimeFigureOut">
              <a:rPr lang="en-GB" smtClean="0"/>
              <a:t>28/06/2023</a:t>
            </a:fld>
            <a:endParaRPr lang="en-GB"/>
          </a:p>
        </p:txBody>
      </p:sp>
      <p:sp>
        <p:nvSpPr>
          <p:cNvPr id="4" name="Footer Placeholder 3">
            <a:extLst>
              <a:ext uri="{FF2B5EF4-FFF2-40B4-BE49-F238E27FC236}">
                <a16:creationId xmlns:a16="http://schemas.microsoft.com/office/drawing/2014/main" id="{5805FAB5-FDA3-49A8-A67A-E07E3C8A863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34A5495-C4F3-400F-B629-AC2DA24E638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E0B00E5-C276-4524-9229-569D036C833D}" type="slidenum">
              <a:rPr lang="en-GB" smtClean="0"/>
              <a:t>‹#›</a:t>
            </a:fld>
            <a:endParaRPr lang="en-GB"/>
          </a:p>
        </p:txBody>
      </p:sp>
    </p:spTree>
    <p:extLst>
      <p:ext uri="{BB962C8B-B14F-4D97-AF65-F5344CB8AC3E}">
        <p14:creationId xmlns:p14="http://schemas.microsoft.com/office/powerpoint/2010/main" val="9301229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50F827-7203-4834-8C06-D3FFC5F1946A}" type="datetimeFigureOut">
              <a:rPr lang="en-GB" smtClean="0"/>
              <a:t>28/06/2023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456E7A-A962-4EEA-981D-BEDBED197FC4}" type="slidenum">
              <a:rPr lang="en-GB" smtClean="0"/>
              <a:t>‹#›</a:t>
            </a:fld>
            <a:endParaRPr lang="en-GB"/>
          </a:p>
        </p:txBody>
      </p:sp>
    </p:spTree>
    <p:extLst>
      <p:ext uri="{BB962C8B-B14F-4D97-AF65-F5344CB8AC3E}">
        <p14:creationId xmlns:p14="http://schemas.microsoft.com/office/powerpoint/2010/main" val="1302559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A456E7A-A962-4EEA-981D-BEDBED197FC4}" type="slidenum">
              <a:rPr lang="en-GB" smtClean="0"/>
              <a:t>1</a:t>
            </a:fld>
            <a:endParaRPr lang="en-GB"/>
          </a:p>
        </p:txBody>
      </p:sp>
    </p:spTree>
    <p:extLst>
      <p:ext uri="{BB962C8B-B14F-4D97-AF65-F5344CB8AC3E}">
        <p14:creationId xmlns:p14="http://schemas.microsoft.com/office/powerpoint/2010/main" val="3245449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Article 6 is different compared to Kyoto in that everybody is expected to contribute towards meeting the net-zero and beyond ambitions, building upon the structures that were set up during the Kyoto Period.  </a:t>
            </a:r>
          </a:p>
          <a:p>
            <a:endParaRPr lang="en-US" dirty="0">
              <a:cs typeface="Calibri"/>
            </a:endParaRPr>
          </a:p>
          <a:p>
            <a:r>
              <a:rPr lang="en-US">
                <a:cs typeface="Calibri"/>
              </a:rPr>
              <a:t>Before going into Article 6 details, I would like to talk a bit on the issues which would be important going forward with carbon financing to scale clean cooking. </a:t>
            </a:r>
            <a:endParaRPr lang="en-US"/>
          </a:p>
          <a:p>
            <a:endParaRPr lang="en-US" dirty="0">
              <a:cs typeface="Calibri"/>
            </a:endParaRPr>
          </a:p>
          <a:p>
            <a:r>
              <a:rPr lang="en-US">
                <a:cs typeface="Calibri"/>
              </a:rPr>
              <a:t>These issues are particularly related to the establishment of related parameters such as non-renewable biomass fraction, where the discussion is whether we should support establishing these parameters or help the sector to establish these values through development of methdologies and capacity devleopment required for that.  </a:t>
            </a:r>
            <a:endParaRPr lang="en-US">
              <a:ea typeface="Calibri"/>
              <a:cs typeface="Calibri"/>
            </a:endParaRPr>
          </a:p>
          <a:p>
            <a:endParaRPr lang="en-US" dirty="0">
              <a:cs typeface="Calibri"/>
            </a:endParaRPr>
          </a:p>
          <a:p>
            <a:r>
              <a:rPr lang="en-US">
                <a:cs typeface="Calibri"/>
              </a:rPr>
              <a:t>Next important isseus is with respect to additionality, besides financial additionality, are there other avenues which can be used to prove the additonality such as mecs being higher tier solutions, and their life cycle analysis vis a vis lpg and their mention in the NDCS. </a:t>
            </a:r>
            <a:endParaRPr lang="en-US">
              <a:ea typeface="Calibri"/>
              <a:cs typeface="Calibri"/>
            </a:endParaRPr>
          </a:p>
          <a:p>
            <a:endParaRPr lang="en-US" dirty="0">
              <a:cs typeface="Calibri"/>
            </a:endParaRPr>
          </a:p>
          <a:p>
            <a:r>
              <a:rPr lang="en-US" dirty="0">
                <a:cs typeface="Calibri"/>
              </a:rPr>
              <a:t>Most importantly, how to scale up when we have such limited number of third parties involved – standards, validators and verifiers. Should we try to work with standards and mechanisms beyond GS and Verra – focus on others such as ACR, Plan Vivo including Article 6.2 and Article 6.4</a:t>
            </a:r>
          </a:p>
          <a:p>
            <a:endParaRPr lang="en-US" dirty="0">
              <a:cs typeface="Calibri"/>
            </a:endParaRPr>
          </a:p>
          <a:p>
            <a:r>
              <a:rPr lang="en-US">
                <a:cs typeface="Calibri"/>
              </a:rPr>
              <a:t>Further, the graph on the right shows the shadow prices which shows that the prices above US $35 is ideal for carbon financing, however the prices are less than that which shows that financial structuring beyond carbon revenues are requried to meet the costs for some of the higher tier solutions.  </a:t>
            </a:r>
            <a:endParaRPr lang="en-US">
              <a:ea typeface="Calibri"/>
              <a:cs typeface="Calibri"/>
            </a:endParaRPr>
          </a:p>
        </p:txBody>
      </p:sp>
      <p:sp>
        <p:nvSpPr>
          <p:cNvPr id="4" name="Slide Number Placeholder 3"/>
          <p:cNvSpPr>
            <a:spLocks noGrp="1"/>
          </p:cNvSpPr>
          <p:nvPr>
            <p:ph type="sldNum" sz="quarter" idx="5"/>
          </p:nvPr>
        </p:nvSpPr>
        <p:spPr/>
        <p:txBody>
          <a:bodyPr/>
          <a:lstStyle/>
          <a:p>
            <a:fld id="{DA456E7A-A962-4EEA-981D-BEDBED197FC4}" type="slidenum">
              <a:rPr lang="en-GB" smtClean="0"/>
              <a:t>14</a:t>
            </a:fld>
            <a:endParaRPr lang="en-GB"/>
          </a:p>
        </p:txBody>
      </p:sp>
    </p:spTree>
    <p:extLst>
      <p:ext uri="{BB962C8B-B14F-4D97-AF65-F5344CB8AC3E}">
        <p14:creationId xmlns:p14="http://schemas.microsoft.com/office/powerpoint/2010/main" val="1971810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Paris Article 6.2 is related to primarily bilateral agreements between countries. The implementation requires corresponding adjustments to their respective NDCs, meaning no double counting or double usage of the carbon credits. </a:t>
            </a:r>
          </a:p>
          <a:p>
            <a:endParaRPr lang="en-US" dirty="0">
              <a:cs typeface="Calibri"/>
            </a:endParaRPr>
          </a:p>
          <a:p>
            <a:r>
              <a:rPr lang="en-US" dirty="0">
                <a:cs typeface="Calibri"/>
              </a:rPr>
              <a:t>Several article 6.2 pilot projects are underway, but none so far on modern cooking, and no bilateral trading has been completed. </a:t>
            </a:r>
          </a:p>
          <a:p>
            <a:endParaRPr lang="en-US" dirty="0">
              <a:cs typeface="Calibri"/>
            </a:endParaRPr>
          </a:p>
          <a:p>
            <a:r>
              <a:rPr lang="en-US" dirty="0">
                <a:cs typeface="Calibri"/>
              </a:rPr>
              <a:t>It is expected that Article 6.2 projects and transactions can happen quickly since there is flexibility to set standards and rules with the Article 6.2 guidelines.</a:t>
            </a:r>
          </a:p>
          <a:p>
            <a:endParaRPr lang="en-US" dirty="0">
              <a:cs typeface="Calibri"/>
            </a:endParaRPr>
          </a:p>
          <a:p>
            <a:r>
              <a:rPr lang="en-US" dirty="0">
                <a:cs typeface="Calibri"/>
              </a:rPr>
              <a:t>This then could be implemented for electric cooking projects based upon previous clean cooking carbon project experiences, especially for small countries such as Laos, Bhutan, and Nepal – which have good electricity access and in some cases experiences of doing carbon projects. </a:t>
            </a:r>
          </a:p>
          <a:p>
            <a:endParaRPr lang="en-US" dirty="0">
              <a:cs typeface="Calibri"/>
            </a:endParaRPr>
          </a:p>
          <a:p>
            <a:r>
              <a:rPr lang="en-US" dirty="0">
                <a:cs typeface="Calibri"/>
              </a:rPr>
              <a:t>However, more guidance on reporting and tracking is expected from ongoing negotiations especially at the upcoming COP. </a:t>
            </a:r>
          </a:p>
        </p:txBody>
      </p:sp>
      <p:sp>
        <p:nvSpPr>
          <p:cNvPr id="4" name="Slide Number Placeholder 3"/>
          <p:cNvSpPr>
            <a:spLocks noGrp="1"/>
          </p:cNvSpPr>
          <p:nvPr>
            <p:ph type="sldNum" sz="quarter" idx="5"/>
          </p:nvPr>
        </p:nvSpPr>
        <p:spPr/>
        <p:txBody>
          <a:bodyPr/>
          <a:lstStyle/>
          <a:p>
            <a:fld id="{DA456E7A-A962-4EEA-981D-BEDBED197FC4}" type="slidenum">
              <a:rPr lang="en-GB" smtClean="0"/>
              <a:t>15</a:t>
            </a:fld>
            <a:endParaRPr lang="en-GB"/>
          </a:p>
        </p:txBody>
      </p:sp>
    </p:spTree>
    <p:extLst>
      <p:ext uri="{BB962C8B-B14F-4D97-AF65-F5344CB8AC3E}">
        <p14:creationId xmlns:p14="http://schemas.microsoft.com/office/powerpoint/2010/main" val="3177455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Paris Agreement Article 6.4 will be an adapted version of the earlier Clean Development Mechanism, which is a central repository for private and public entities to register and trade the credits for their projects, similar to GS and VCS in the voluntary market. </a:t>
            </a:r>
          </a:p>
          <a:p>
            <a:endParaRPr lang="en-US" dirty="0">
              <a:cs typeface="Calibri"/>
            </a:endParaRPr>
          </a:p>
          <a:p>
            <a:r>
              <a:rPr lang="en-US" dirty="0">
                <a:cs typeface="Calibri"/>
              </a:rPr>
              <a:t>It is expected that the CDM methodologies will be adapted to suit the Article 6.4 requirements – where probably the corresponding adjustment is going to feature prominently. </a:t>
            </a:r>
          </a:p>
          <a:p>
            <a:endParaRPr lang="en-US" dirty="0">
              <a:cs typeface="Calibri"/>
            </a:endParaRPr>
          </a:p>
          <a:p>
            <a:r>
              <a:rPr lang="en-US" dirty="0">
                <a:cs typeface="Calibri"/>
              </a:rPr>
              <a:t>However, share of proceeds and contribution to overall mitigation from the projects that use Article 6.4 is </a:t>
            </a:r>
            <a:r>
              <a:rPr lang="en-US" dirty="0" err="1">
                <a:cs typeface="Calibri"/>
              </a:rPr>
              <a:t>finalised</a:t>
            </a:r>
            <a:r>
              <a:rPr lang="en-US" dirty="0">
                <a:cs typeface="Calibri"/>
              </a:rPr>
              <a:t>. Share of proceeds is based both on volume of issuance and a fixed fee while the overall mitigation contribution is 5% of the overall project issuances. </a:t>
            </a:r>
          </a:p>
          <a:p>
            <a:endParaRPr lang="en-US" dirty="0">
              <a:cs typeface="Calibri"/>
            </a:endParaRPr>
          </a:p>
          <a:p>
            <a:r>
              <a:rPr lang="en-US" dirty="0">
                <a:cs typeface="Calibri"/>
              </a:rPr>
              <a:t>Article 6.4 is expected to be easier to implement in countries which already has experience of going through CDM procedures for clean cooking projects such as Nepal. </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DA456E7A-A962-4EEA-981D-BEDBED197FC4}" type="slidenum">
              <a:rPr lang="en-GB" smtClean="0"/>
              <a:t>16</a:t>
            </a:fld>
            <a:endParaRPr lang="en-GB"/>
          </a:p>
        </p:txBody>
      </p:sp>
    </p:spTree>
    <p:extLst>
      <p:ext uri="{BB962C8B-B14F-4D97-AF65-F5344CB8AC3E}">
        <p14:creationId xmlns:p14="http://schemas.microsoft.com/office/powerpoint/2010/main" val="1240598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With regards to how Article 6 will impact the voluntary carbon market, it is expected that host country will mandate corresponding adjustments for all projects irrespective of where the projects end-up, given the need to fulfill their NDCs.</a:t>
            </a:r>
          </a:p>
          <a:p>
            <a:endParaRPr lang="en-US" dirty="0">
              <a:cs typeface="Calibri"/>
            </a:endParaRPr>
          </a:p>
          <a:p>
            <a:r>
              <a:rPr lang="en-US" dirty="0">
                <a:cs typeface="Calibri"/>
              </a:rPr>
              <a:t>Besides, buyers in the market is expected to also require corresponding adjustments, such as CORSIA where parties can use verra and GS credits but with CA. </a:t>
            </a:r>
          </a:p>
          <a:p>
            <a:endParaRPr lang="en-US" dirty="0">
              <a:cs typeface="Calibri"/>
            </a:endParaRPr>
          </a:p>
          <a:p>
            <a:r>
              <a:rPr lang="en-US" dirty="0">
                <a:cs typeface="Calibri"/>
              </a:rPr>
              <a:t>Recently in 2022, another set of credits within Article 6.4 were defined as mitigation contribution units, which would not need corresponding adjustment because of being used to fulfill the domestic targets, and which the VCM participants can consider to develop, like the ones being developed for GS. </a:t>
            </a:r>
          </a:p>
        </p:txBody>
      </p:sp>
      <p:sp>
        <p:nvSpPr>
          <p:cNvPr id="4" name="Slide Number Placeholder 3"/>
          <p:cNvSpPr>
            <a:spLocks noGrp="1"/>
          </p:cNvSpPr>
          <p:nvPr>
            <p:ph type="sldNum" sz="quarter" idx="5"/>
          </p:nvPr>
        </p:nvSpPr>
        <p:spPr/>
        <p:txBody>
          <a:bodyPr/>
          <a:lstStyle/>
          <a:p>
            <a:fld id="{DA456E7A-A962-4EEA-981D-BEDBED197FC4}" type="slidenum">
              <a:rPr lang="en-GB" smtClean="0"/>
              <a:t>17</a:t>
            </a:fld>
            <a:endParaRPr lang="en-GB"/>
          </a:p>
        </p:txBody>
      </p:sp>
    </p:spTree>
    <p:extLst>
      <p:ext uri="{BB962C8B-B14F-4D97-AF65-F5344CB8AC3E}">
        <p14:creationId xmlns:p14="http://schemas.microsoft.com/office/powerpoint/2010/main" val="3932616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456E7A-A962-4EEA-981D-BEDBED197FC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32749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17.emf"/></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17.emf"/></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Master" Target="../slideMasters/slideMaster4.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Master" Target="../slideMasters/slideMaster4.xml"/><Relationship Id="rId5" Type="http://schemas.openxmlformats.org/officeDocument/2006/relationships/image" Target="../media/image21.png"/><Relationship Id="rId4" Type="http://schemas.openxmlformats.org/officeDocument/2006/relationships/image" Target="../media/image22.jpeg"/></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8.png"/></Relationships>
</file>

<file path=ppt/slideLayouts/_rels/slideLayout5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3.png"/><Relationship Id="rId1" Type="http://schemas.openxmlformats.org/officeDocument/2006/relationships/slideMaster" Target="../slideMasters/slideMaster4.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4.xml"/><Relationship Id="rId5" Type="http://schemas.openxmlformats.org/officeDocument/2006/relationships/image" Target="../media/image26.png"/><Relationship Id="rId4" Type="http://schemas.openxmlformats.org/officeDocument/2006/relationships/image" Target="../media/image25.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3.png"/><Relationship Id="rId1" Type="http://schemas.openxmlformats.org/officeDocument/2006/relationships/slideMaster" Target="../slideMasters/slideMaster4.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4.xml"/><Relationship Id="rId5" Type="http://schemas.openxmlformats.org/officeDocument/2006/relationships/image" Target="../media/image26.png"/><Relationship Id="rId4" Type="http://schemas.openxmlformats.org/officeDocument/2006/relationships/image" Target="../media/image25.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Master" Target="../slideMasters/slideMaster4.xml"/><Relationship Id="rId5" Type="http://schemas.openxmlformats.org/officeDocument/2006/relationships/image" Target="../media/image26.png"/><Relationship Id="rId4" Type="http://schemas.openxmlformats.org/officeDocument/2006/relationships/image" Target="../media/image27.png"/></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Master" Target="../slideMasters/slideMaster4.xml"/><Relationship Id="rId5" Type="http://schemas.openxmlformats.org/officeDocument/2006/relationships/image" Target="../media/image26.png"/><Relationship Id="rId4" Type="http://schemas.openxmlformats.org/officeDocument/2006/relationships/image" Target="../media/image27.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4.xml"/><Relationship Id="rId5" Type="http://schemas.openxmlformats.org/officeDocument/2006/relationships/image" Target="../media/image9.png"/><Relationship Id="rId4" Type="http://schemas.openxmlformats.org/officeDocument/2006/relationships/image" Target="../media/image4.png"/></Relationships>
</file>

<file path=ppt/slideLayouts/_rels/slideLayout6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4.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4.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4.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4.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slideMaster" Target="../slideMasters/slideMaster4.xml"/><Relationship Id="rId1" Type="http://schemas.openxmlformats.org/officeDocument/2006/relationships/customXml" Target="../../customXml/item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7FB8D73-8F07-4B11-81C1-911B7862B83A}"/>
              </a:ext>
            </a:extLst>
          </p:cNvPr>
          <p:cNvSpPr>
            <a:spLocks noGrp="1"/>
          </p:cNvSpPr>
          <p:nvPr>
            <p:ph type="subTitle" idx="1" hasCustomPrompt="1"/>
          </p:nvPr>
        </p:nvSpPr>
        <p:spPr>
          <a:xfrm>
            <a:off x="1524000" y="3602038"/>
            <a:ext cx="9144000" cy="1655762"/>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GB" sz="200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If you view this template in ‘slide master’ format there are multiple layout styles that can be used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Disclaimer to be include</a:t>
            </a:r>
            <a:r>
              <a:rPr lang="en-GB" sz="2000">
                <a:effectLst/>
                <a:latin typeface="Calibri" panose="020F0502020204030204" pitchFamily="34" charset="0"/>
                <a:ea typeface="Calibri" panose="020F0502020204030204" pitchFamily="34" charset="0"/>
              </a:rPr>
              <a:t> This material has been funded by UK aid from the UK government; however the views expressed do not necessarily reflect the UK government’s official policies. </a:t>
            </a:r>
            <a:r>
              <a:rPr lang="en-US"/>
              <a:t>d; </a:t>
            </a:r>
            <a:endParaRPr lang="en-GB" sz="1200">
              <a:effectLst/>
              <a:latin typeface="Times New Roman" panose="02020603050405020304" pitchFamily="18" charset="0"/>
              <a:ea typeface="Calibri" panose="020F0502020204030204" pitchFamily="34" charset="0"/>
            </a:endParaRPr>
          </a:p>
        </p:txBody>
      </p:sp>
      <p:sp>
        <p:nvSpPr>
          <p:cNvPr id="6" name="Slide Number Placeholder 5">
            <a:extLst>
              <a:ext uri="{FF2B5EF4-FFF2-40B4-BE49-F238E27FC236}">
                <a16:creationId xmlns:a16="http://schemas.microsoft.com/office/drawing/2014/main" id="{FF0B5382-41CD-449D-A2B4-516C129E61CE}"/>
              </a:ext>
            </a:extLst>
          </p:cNvPr>
          <p:cNvSpPr>
            <a:spLocks noGrp="1"/>
          </p:cNvSpPr>
          <p:nvPr>
            <p:ph type="sldNum" sz="quarter" idx="12"/>
          </p:nvPr>
        </p:nvSpPr>
        <p:spPr>
          <a:xfrm>
            <a:off x="311215" y="6360139"/>
            <a:ext cx="418322" cy="365125"/>
          </a:xfrm>
        </p:spPr>
        <p:txBody>
          <a:bodyPr/>
          <a:lstStyle/>
          <a:p>
            <a:fld id="{D1B64F66-06F4-42EF-8F53-0E6147F47BA9}" type="slidenum">
              <a:rPr lang="en-GB" smtClean="0"/>
              <a:t>‹#›</a:t>
            </a:fld>
            <a:endParaRPr lang="en-GB"/>
          </a:p>
        </p:txBody>
      </p:sp>
      <p:pic>
        <p:nvPicPr>
          <p:cNvPr id="1026" name="Picture 2" descr="Related image">
            <a:extLst>
              <a:ext uri="{FF2B5EF4-FFF2-40B4-BE49-F238E27FC236}">
                <a16:creationId xmlns:a16="http://schemas.microsoft.com/office/drawing/2014/main" id="{679680B2-B0F9-4C68-8DAF-78157366D463}"/>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3925860" y="5674640"/>
            <a:ext cx="1778581" cy="53392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85246ACD-E9FB-42DD-AE4A-9CAD5D18152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117381" y="936418"/>
            <a:ext cx="3468407" cy="1394140"/>
          </a:xfrm>
          <a:prstGeom prst="rect">
            <a:avLst/>
          </a:prstGeom>
        </p:spPr>
      </p:pic>
      <p:pic>
        <p:nvPicPr>
          <p:cNvPr id="1028" name="Picture 4" descr="Image result for UK Aid logo">
            <a:extLst>
              <a:ext uri="{FF2B5EF4-FFF2-40B4-BE49-F238E27FC236}">
                <a16:creationId xmlns:a16="http://schemas.microsoft.com/office/drawing/2014/main" id="{F74FD886-20FB-42E9-A76C-516106DAF551}"/>
              </a:ext>
            </a:extLst>
          </p:cNvPr>
          <p:cNvPicPr>
            <a:picLocks noChangeAspect="1" noChangeArrowheads="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7360106" y="5549476"/>
            <a:ext cx="699796" cy="78425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FC784EC0-5E54-4972-A046-0409FFD8066C}"/>
              </a:ext>
            </a:extLst>
          </p:cNvPr>
          <p:cNvSpPr/>
          <p:nvPr userDrawn="1"/>
        </p:nvSpPr>
        <p:spPr>
          <a:xfrm>
            <a:off x="0" y="0"/>
            <a:ext cx="12192000" cy="457200"/>
          </a:xfrm>
          <a:prstGeom prst="rect">
            <a:avLst/>
          </a:prstGeom>
          <a:solidFill>
            <a:srgbClr val="009B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3895A69E-9BB3-4369-BE14-A5C087CF8E4D}"/>
              </a:ext>
            </a:extLst>
          </p:cNvPr>
          <p:cNvSpPr/>
          <p:nvPr userDrawn="1"/>
        </p:nvSpPr>
        <p:spPr>
          <a:xfrm>
            <a:off x="0" y="6406620"/>
            <a:ext cx="12192000" cy="457200"/>
          </a:xfrm>
          <a:prstGeom prst="rect">
            <a:avLst/>
          </a:prstGeom>
          <a:solidFill>
            <a:srgbClr val="3611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45949A5E-598D-443A-BAF0-C6ECCBAA81E1}"/>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842763" y="5749837"/>
            <a:ext cx="1379020" cy="362701"/>
          </a:xfrm>
          <a:prstGeom prst="rect">
            <a:avLst/>
          </a:prstGeom>
        </p:spPr>
      </p:pic>
    </p:spTree>
    <p:extLst>
      <p:ext uri="{BB962C8B-B14F-4D97-AF65-F5344CB8AC3E}">
        <p14:creationId xmlns:p14="http://schemas.microsoft.com/office/powerpoint/2010/main" val="2270837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67179D-9E39-4A95-9A8A-B95BCE8AC516}"/>
              </a:ext>
            </a:extLst>
          </p:cNvPr>
          <p:cNvSpPr/>
          <p:nvPr userDrawn="1"/>
        </p:nvSpPr>
        <p:spPr>
          <a:xfrm>
            <a:off x="0" y="-1"/>
            <a:ext cx="4217437" cy="6858001"/>
          </a:xfrm>
          <a:prstGeom prst="rect">
            <a:avLst/>
          </a:prstGeom>
          <a:solidFill>
            <a:srgbClr val="3611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3E6AECF6-D458-4EF5-8AE3-C48E74019E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4070" y="451787"/>
            <a:ext cx="3588291" cy="1442328"/>
          </a:xfrm>
          <a:prstGeom prst="rect">
            <a:avLst/>
          </a:prstGeom>
        </p:spPr>
      </p:pic>
      <p:sp>
        <p:nvSpPr>
          <p:cNvPr id="11" name="Title 1">
            <a:extLst>
              <a:ext uri="{FF2B5EF4-FFF2-40B4-BE49-F238E27FC236}">
                <a16:creationId xmlns:a16="http://schemas.microsoft.com/office/drawing/2014/main" id="{E081B21D-F4F7-4C76-9A5D-2F2D725C157C}"/>
              </a:ext>
            </a:extLst>
          </p:cNvPr>
          <p:cNvSpPr>
            <a:spLocks noGrp="1"/>
          </p:cNvSpPr>
          <p:nvPr>
            <p:ph type="title"/>
          </p:nvPr>
        </p:nvSpPr>
        <p:spPr>
          <a:xfrm>
            <a:off x="5117648" y="2557819"/>
            <a:ext cx="6511211" cy="1325563"/>
          </a:xfrm>
        </p:spPr>
        <p:txBody>
          <a:bodyPr>
            <a:normAutofit/>
          </a:bodyPr>
          <a:lstStyle>
            <a:lvl1pPr>
              <a:defRPr sz="3600" b="1">
                <a:solidFill>
                  <a:srgbClr val="361163"/>
                </a:solidFill>
                <a:latin typeface="DINOT-Bold"/>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7FC891B6-502E-406B-8206-FC4F67B2A62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8073" y="6235492"/>
            <a:ext cx="1711175" cy="457201"/>
          </a:xfrm>
          <a:prstGeom prst="rect">
            <a:avLst/>
          </a:prstGeom>
        </p:spPr>
      </p:pic>
      <p:pic>
        <p:nvPicPr>
          <p:cNvPr id="13" name="Picture 2" descr="Image result for UK Aid logo white">
            <a:extLst>
              <a:ext uri="{FF2B5EF4-FFF2-40B4-BE49-F238E27FC236}">
                <a16:creationId xmlns:a16="http://schemas.microsoft.com/office/drawing/2014/main" id="{240B044F-9317-4E0B-B165-652A60972200}"/>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3426308" y="5990569"/>
            <a:ext cx="784190" cy="83128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34A266E5-82B3-4E7E-8A16-B9CF08306025}"/>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848290" y="6253094"/>
            <a:ext cx="1529892" cy="390671"/>
          </a:xfrm>
          <a:prstGeom prst="rect">
            <a:avLst/>
          </a:prstGeom>
        </p:spPr>
      </p:pic>
    </p:spTree>
    <p:extLst>
      <p:ext uri="{BB962C8B-B14F-4D97-AF65-F5344CB8AC3E}">
        <p14:creationId xmlns:p14="http://schemas.microsoft.com/office/powerpoint/2010/main" val="4017570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67179D-9E39-4A95-9A8A-B95BCE8AC516}"/>
              </a:ext>
            </a:extLst>
          </p:cNvPr>
          <p:cNvSpPr/>
          <p:nvPr userDrawn="1"/>
        </p:nvSpPr>
        <p:spPr>
          <a:xfrm>
            <a:off x="0" y="-1"/>
            <a:ext cx="12192000" cy="6858001"/>
          </a:xfrm>
          <a:prstGeom prst="rect">
            <a:avLst/>
          </a:prstGeom>
          <a:solidFill>
            <a:srgbClr val="3611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3E6AECF6-D458-4EF5-8AE3-C48E74019E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63252" y="704394"/>
            <a:ext cx="3588291" cy="1442328"/>
          </a:xfrm>
          <a:prstGeom prst="rect">
            <a:avLst/>
          </a:prstGeom>
        </p:spPr>
      </p:pic>
      <p:sp>
        <p:nvSpPr>
          <p:cNvPr id="11" name="Title 1">
            <a:extLst>
              <a:ext uri="{FF2B5EF4-FFF2-40B4-BE49-F238E27FC236}">
                <a16:creationId xmlns:a16="http://schemas.microsoft.com/office/drawing/2014/main" id="{E081B21D-F4F7-4C76-9A5D-2F2D725C157C}"/>
              </a:ext>
            </a:extLst>
          </p:cNvPr>
          <p:cNvSpPr>
            <a:spLocks noGrp="1"/>
          </p:cNvSpPr>
          <p:nvPr>
            <p:ph type="title" hasCustomPrompt="1"/>
          </p:nvPr>
        </p:nvSpPr>
        <p:spPr>
          <a:xfrm>
            <a:off x="3158740" y="2851117"/>
            <a:ext cx="6511211" cy="1325563"/>
          </a:xfrm>
        </p:spPr>
        <p:txBody>
          <a:bodyPr>
            <a:normAutofit/>
          </a:bodyPr>
          <a:lstStyle>
            <a:lvl1pPr>
              <a:defRPr sz="3600" b="1">
                <a:solidFill>
                  <a:schemeClr val="bg1"/>
                </a:solidFill>
                <a:latin typeface="DINOT-Bold"/>
              </a:defRPr>
            </a:lvl1pPr>
          </a:lstStyle>
          <a:p>
            <a:r>
              <a:rPr lang="en-US"/>
              <a:t>Use as a break point</a:t>
            </a:r>
            <a:endParaRPr lang="en-GB"/>
          </a:p>
        </p:txBody>
      </p:sp>
      <p:pic>
        <p:nvPicPr>
          <p:cNvPr id="3074" name="Picture 2" descr="Image result for UK Aid logo white">
            <a:extLst>
              <a:ext uri="{FF2B5EF4-FFF2-40B4-BE49-F238E27FC236}">
                <a16:creationId xmlns:a16="http://schemas.microsoft.com/office/drawing/2014/main" id="{C2311163-7DB4-4D63-8116-40CD64519696}"/>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1241637" y="5885124"/>
            <a:ext cx="784190" cy="83128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C5EFAA5-547E-4BF0-AAC8-FF474FB3340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457398" y="6139657"/>
            <a:ext cx="2144436" cy="572962"/>
          </a:xfrm>
          <a:prstGeom prst="rect">
            <a:avLst/>
          </a:prstGeom>
        </p:spPr>
      </p:pic>
      <p:pic>
        <p:nvPicPr>
          <p:cNvPr id="6" name="Picture 5">
            <a:extLst>
              <a:ext uri="{FF2B5EF4-FFF2-40B4-BE49-F238E27FC236}">
                <a16:creationId xmlns:a16="http://schemas.microsoft.com/office/drawing/2014/main" id="{4EC09406-A6C6-403A-A50B-5B5544CF5ADC}"/>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545572" y="6202208"/>
            <a:ext cx="1529892" cy="390671"/>
          </a:xfrm>
          <a:prstGeom prst="rect">
            <a:avLst/>
          </a:prstGeom>
        </p:spPr>
      </p:pic>
    </p:spTree>
    <p:extLst>
      <p:ext uri="{BB962C8B-B14F-4D97-AF65-F5344CB8AC3E}">
        <p14:creationId xmlns:p14="http://schemas.microsoft.com/office/powerpoint/2010/main" val="193302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67179D-9E39-4A95-9A8A-B95BCE8AC516}"/>
              </a:ext>
            </a:extLst>
          </p:cNvPr>
          <p:cNvSpPr/>
          <p:nvPr userDrawn="1"/>
        </p:nvSpPr>
        <p:spPr>
          <a:xfrm>
            <a:off x="0" y="-1"/>
            <a:ext cx="12192000" cy="6858001"/>
          </a:xfrm>
          <a:prstGeom prst="rect">
            <a:avLst/>
          </a:prstGeom>
          <a:solidFill>
            <a:srgbClr val="009B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3E6AECF6-D458-4EF5-8AE3-C48E74019E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03079" y="580569"/>
            <a:ext cx="3588291" cy="1442328"/>
          </a:xfrm>
          <a:prstGeom prst="rect">
            <a:avLst/>
          </a:prstGeom>
        </p:spPr>
      </p:pic>
      <p:sp>
        <p:nvSpPr>
          <p:cNvPr id="12" name="Title 1">
            <a:extLst>
              <a:ext uri="{FF2B5EF4-FFF2-40B4-BE49-F238E27FC236}">
                <a16:creationId xmlns:a16="http://schemas.microsoft.com/office/drawing/2014/main" id="{BEC3F285-91F6-44C5-B983-396043F5E727}"/>
              </a:ext>
            </a:extLst>
          </p:cNvPr>
          <p:cNvSpPr>
            <a:spLocks noGrp="1"/>
          </p:cNvSpPr>
          <p:nvPr>
            <p:ph type="title" hasCustomPrompt="1"/>
          </p:nvPr>
        </p:nvSpPr>
        <p:spPr>
          <a:xfrm>
            <a:off x="3158740" y="2851117"/>
            <a:ext cx="6511211" cy="1325563"/>
          </a:xfrm>
        </p:spPr>
        <p:txBody>
          <a:bodyPr>
            <a:normAutofit/>
          </a:bodyPr>
          <a:lstStyle>
            <a:lvl1pPr>
              <a:defRPr sz="3600" b="1">
                <a:solidFill>
                  <a:schemeClr val="bg1"/>
                </a:solidFill>
                <a:latin typeface="DINOT-Bold"/>
              </a:defRPr>
            </a:lvl1pPr>
          </a:lstStyle>
          <a:p>
            <a:r>
              <a:rPr lang="en-US"/>
              <a:t>Use as a break point</a:t>
            </a:r>
            <a:endParaRPr lang="en-GB"/>
          </a:p>
        </p:txBody>
      </p:sp>
      <p:pic>
        <p:nvPicPr>
          <p:cNvPr id="13" name="Picture 2" descr="Image result for UK Aid logo white">
            <a:extLst>
              <a:ext uri="{FF2B5EF4-FFF2-40B4-BE49-F238E27FC236}">
                <a16:creationId xmlns:a16="http://schemas.microsoft.com/office/drawing/2014/main" id="{C7CDC6D9-6FFA-4268-9C47-754091A38191}"/>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1241637" y="5885124"/>
            <a:ext cx="784190" cy="8312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48334FA4-5909-4381-9059-CF5F69945A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601776" y="6139657"/>
            <a:ext cx="2144436" cy="572962"/>
          </a:xfrm>
          <a:prstGeom prst="rect">
            <a:avLst/>
          </a:prstGeom>
        </p:spPr>
      </p:pic>
      <p:pic>
        <p:nvPicPr>
          <p:cNvPr id="11" name="Picture 10">
            <a:extLst>
              <a:ext uri="{FF2B5EF4-FFF2-40B4-BE49-F238E27FC236}">
                <a16:creationId xmlns:a16="http://schemas.microsoft.com/office/drawing/2014/main" id="{D647BB8E-B2E4-4232-ACF2-CF20B33B448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625782" y="6202208"/>
            <a:ext cx="1529892" cy="390671"/>
          </a:xfrm>
          <a:prstGeom prst="rect">
            <a:avLst/>
          </a:prstGeom>
        </p:spPr>
      </p:pic>
    </p:spTree>
    <p:extLst>
      <p:ext uri="{BB962C8B-B14F-4D97-AF65-F5344CB8AC3E}">
        <p14:creationId xmlns:p14="http://schemas.microsoft.com/office/powerpoint/2010/main" val="27793317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1D91D-7B9C-41FE-86BF-F7B30D3A06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40DB1D1-E201-4D09-A727-603F5C6885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AA902F-7857-4854-BA43-AAC9C50431F2}"/>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85C0B3FB-C5CF-42EA-8E26-E1F71F3B24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FAEB4C-62A3-4404-8CDA-CE4F6C2BA07B}"/>
              </a:ext>
            </a:extLst>
          </p:cNvPr>
          <p:cNvSpPr>
            <a:spLocks noGrp="1"/>
          </p:cNvSpPr>
          <p:nvPr>
            <p:ph type="sldNum" sz="quarter" idx="12"/>
          </p:nvPr>
        </p:nvSpPr>
        <p:spPr/>
        <p:txBody>
          <a:bodyPr/>
          <a:lstStyle/>
          <a:p>
            <a:fld id="{D1B64F66-06F4-42EF-8F53-0E6147F47BA9}" type="slidenum">
              <a:rPr lang="en-GB" smtClean="0"/>
              <a:t>‹#›</a:t>
            </a:fld>
            <a:endParaRPr lang="en-GB"/>
          </a:p>
        </p:txBody>
      </p:sp>
    </p:spTree>
    <p:extLst>
      <p:ext uri="{BB962C8B-B14F-4D97-AF65-F5344CB8AC3E}">
        <p14:creationId xmlns:p14="http://schemas.microsoft.com/office/powerpoint/2010/main" val="2895766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CAAAD-05B8-4815-AE24-731FDADD7F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BBA8064-DE01-4AFB-AD85-917D834D9B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53BA10B-8F78-4583-A2B8-6BC87E61B8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08648CE-85C1-434F-B2F4-F3F58E917B6F}"/>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2A3834B0-C4E0-4CB3-8295-5320976E025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6353CD-949E-4CB9-A442-006438253B8F}"/>
              </a:ext>
            </a:extLst>
          </p:cNvPr>
          <p:cNvSpPr>
            <a:spLocks noGrp="1"/>
          </p:cNvSpPr>
          <p:nvPr>
            <p:ph type="sldNum" sz="quarter" idx="12"/>
          </p:nvPr>
        </p:nvSpPr>
        <p:spPr/>
        <p:txBody>
          <a:bodyPr/>
          <a:lstStyle/>
          <a:p>
            <a:fld id="{D1B64F66-06F4-42EF-8F53-0E6147F47BA9}" type="slidenum">
              <a:rPr lang="en-GB" smtClean="0"/>
              <a:t>‹#›</a:t>
            </a:fld>
            <a:endParaRPr lang="en-GB"/>
          </a:p>
        </p:txBody>
      </p:sp>
    </p:spTree>
    <p:extLst>
      <p:ext uri="{BB962C8B-B14F-4D97-AF65-F5344CB8AC3E}">
        <p14:creationId xmlns:p14="http://schemas.microsoft.com/office/powerpoint/2010/main" val="16845477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06B44-BB4D-43BD-ACFB-480FF006CE4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F92A262-E548-4D0F-9214-789D262EF8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2C8A0C-F216-49A0-B07C-FD1D830046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11E9AFE-A4B5-4C69-BD97-582A027B91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C9606A-0F83-4132-98F3-2236220B34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F8E21A1-3020-4D59-8028-7FC7A287C8A1}"/>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5920E442-2F2A-4D19-9590-C8783E30B41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61763F7-273F-45D2-84EE-1899C15F2446}"/>
              </a:ext>
            </a:extLst>
          </p:cNvPr>
          <p:cNvSpPr>
            <a:spLocks noGrp="1"/>
          </p:cNvSpPr>
          <p:nvPr>
            <p:ph type="sldNum" sz="quarter" idx="12"/>
          </p:nvPr>
        </p:nvSpPr>
        <p:spPr/>
        <p:txBody>
          <a:bodyPr/>
          <a:lstStyle/>
          <a:p>
            <a:fld id="{D1B64F66-06F4-42EF-8F53-0E6147F47BA9}" type="slidenum">
              <a:rPr lang="en-GB" smtClean="0"/>
              <a:t>‹#›</a:t>
            </a:fld>
            <a:endParaRPr lang="en-GB"/>
          </a:p>
        </p:txBody>
      </p:sp>
    </p:spTree>
    <p:extLst>
      <p:ext uri="{BB962C8B-B14F-4D97-AF65-F5344CB8AC3E}">
        <p14:creationId xmlns:p14="http://schemas.microsoft.com/office/powerpoint/2010/main" val="40967366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6A4C9-BAEE-4D17-B6EA-06CFCCCBC94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563021D-CBC4-4A48-BB5E-2086B20E91B4}"/>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46A4DA90-EFE2-4EF3-BB65-BD28937FED5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A985E26-DCE8-4B69-8767-92D987638568}"/>
              </a:ext>
            </a:extLst>
          </p:cNvPr>
          <p:cNvSpPr>
            <a:spLocks noGrp="1"/>
          </p:cNvSpPr>
          <p:nvPr>
            <p:ph type="sldNum" sz="quarter" idx="12"/>
          </p:nvPr>
        </p:nvSpPr>
        <p:spPr/>
        <p:txBody>
          <a:bodyPr/>
          <a:lstStyle/>
          <a:p>
            <a:fld id="{D1B64F66-06F4-42EF-8F53-0E6147F47BA9}" type="slidenum">
              <a:rPr lang="en-GB" smtClean="0"/>
              <a:t>‹#›</a:t>
            </a:fld>
            <a:endParaRPr lang="en-GB"/>
          </a:p>
        </p:txBody>
      </p:sp>
    </p:spTree>
    <p:extLst>
      <p:ext uri="{BB962C8B-B14F-4D97-AF65-F5344CB8AC3E}">
        <p14:creationId xmlns:p14="http://schemas.microsoft.com/office/powerpoint/2010/main" val="28241363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57A23-4CC3-4367-B7E7-7AA989B3C7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66FEF18-CD1F-4A47-807B-E5F877506B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AAA05B6-0489-43B6-B9FF-7169C1BA5C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3C5341-07C8-4C64-A13F-50E211AF8895}"/>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2B049753-0B4A-44DE-8BE5-68EBCD1303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B7C304A-98BF-4168-A726-B6271DFAC9BD}"/>
              </a:ext>
            </a:extLst>
          </p:cNvPr>
          <p:cNvSpPr>
            <a:spLocks noGrp="1"/>
          </p:cNvSpPr>
          <p:nvPr>
            <p:ph type="sldNum" sz="quarter" idx="12"/>
          </p:nvPr>
        </p:nvSpPr>
        <p:spPr/>
        <p:txBody>
          <a:bodyPr/>
          <a:lstStyle/>
          <a:p>
            <a:fld id="{D1B64F66-06F4-42EF-8F53-0E6147F47BA9}" type="slidenum">
              <a:rPr lang="en-GB" smtClean="0"/>
              <a:t>‹#›</a:t>
            </a:fld>
            <a:endParaRPr lang="en-GB"/>
          </a:p>
        </p:txBody>
      </p:sp>
    </p:spTree>
    <p:extLst>
      <p:ext uri="{BB962C8B-B14F-4D97-AF65-F5344CB8AC3E}">
        <p14:creationId xmlns:p14="http://schemas.microsoft.com/office/powerpoint/2010/main" val="3131401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0E53D-6208-437B-AAA0-3E1D6AB452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01E4539-79FF-4715-BB72-7C9D828E6E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DCF4C86-4CAC-4349-9C97-3F01035D66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D3CF62-32C1-43AC-821D-15B40C9D59DB}"/>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A08BE14B-D313-46A1-A02A-A7BEE79D07A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8C24E2-2A90-4D9A-BA1F-2140CB9850EF}"/>
              </a:ext>
            </a:extLst>
          </p:cNvPr>
          <p:cNvSpPr>
            <a:spLocks noGrp="1"/>
          </p:cNvSpPr>
          <p:nvPr>
            <p:ph type="sldNum" sz="quarter" idx="12"/>
          </p:nvPr>
        </p:nvSpPr>
        <p:spPr/>
        <p:txBody>
          <a:bodyPr/>
          <a:lstStyle/>
          <a:p>
            <a:fld id="{D1B64F66-06F4-42EF-8F53-0E6147F47BA9}" type="slidenum">
              <a:rPr lang="en-GB" smtClean="0"/>
              <a:t>‹#›</a:t>
            </a:fld>
            <a:endParaRPr lang="en-GB"/>
          </a:p>
        </p:txBody>
      </p:sp>
    </p:spTree>
    <p:extLst>
      <p:ext uri="{BB962C8B-B14F-4D97-AF65-F5344CB8AC3E}">
        <p14:creationId xmlns:p14="http://schemas.microsoft.com/office/powerpoint/2010/main" val="42604990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275F7-6D81-468E-B944-7B36A014252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75A2749-FEFA-4F96-9DB7-0DB5EFF884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F1DD27-6F02-45E4-AB0F-E76E3D1938B1}"/>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6C0944F6-3ADE-485B-B2F0-A02F9237FA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AD3C4A-C97C-470E-8D77-D7C4648239D3}"/>
              </a:ext>
            </a:extLst>
          </p:cNvPr>
          <p:cNvSpPr>
            <a:spLocks noGrp="1"/>
          </p:cNvSpPr>
          <p:nvPr>
            <p:ph type="sldNum" sz="quarter" idx="12"/>
          </p:nvPr>
        </p:nvSpPr>
        <p:spPr/>
        <p:txBody>
          <a:bodyPr/>
          <a:lstStyle/>
          <a:p>
            <a:fld id="{D1B64F66-06F4-42EF-8F53-0E6147F47BA9}" type="slidenum">
              <a:rPr lang="en-GB" smtClean="0"/>
              <a:t>‹#›</a:t>
            </a:fld>
            <a:endParaRPr lang="en-GB"/>
          </a:p>
        </p:txBody>
      </p:sp>
    </p:spTree>
    <p:extLst>
      <p:ext uri="{BB962C8B-B14F-4D97-AF65-F5344CB8AC3E}">
        <p14:creationId xmlns:p14="http://schemas.microsoft.com/office/powerpoint/2010/main" val="414597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F0B5382-41CD-449D-A2B4-516C129E61CE}"/>
              </a:ext>
            </a:extLst>
          </p:cNvPr>
          <p:cNvSpPr>
            <a:spLocks noGrp="1"/>
          </p:cNvSpPr>
          <p:nvPr>
            <p:ph type="sldNum" sz="quarter" idx="12"/>
          </p:nvPr>
        </p:nvSpPr>
        <p:spPr>
          <a:xfrm>
            <a:off x="-45624" y="6360139"/>
            <a:ext cx="418322" cy="365125"/>
          </a:xfrm>
        </p:spPr>
        <p:txBody>
          <a:bodyPr/>
          <a:lstStyle/>
          <a:p>
            <a:fld id="{D1B64F66-06F4-42EF-8F53-0E6147F47BA9}" type="slidenum">
              <a:rPr lang="en-GB" smtClean="0"/>
              <a:t>‹#›</a:t>
            </a:fld>
            <a:endParaRPr lang="en-GB"/>
          </a:p>
        </p:txBody>
      </p:sp>
      <p:pic>
        <p:nvPicPr>
          <p:cNvPr id="1026" name="Picture 2" descr="Related image">
            <a:extLst>
              <a:ext uri="{FF2B5EF4-FFF2-40B4-BE49-F238E27FC236}">
                <a16:creationId xmlns:a16="http://schemas.microsoft.com/office/drawing/2014/main" id="{679680B2-B0F9-4C68-8DAF-78157366D463}"/>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4386933" y="5722178"/>
            <a:ext cx="1379021" cy="41397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85246ACD-E9FB-42DD-AE4A-9CAD5D18152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386933" y="952778"/>
            <a:ext cx="3468407" cy="1394140"/>
          </a:xfrm>
          <a:prstGeom prst="rect">
            <a:avLst/>
          </a:prstGeom>
        </p:spPr>
      </p:pic>
      <p:pic>
        <p:nvPicPr>
          <p:cNvPr id="1028" name="Picture 4" descr="Image result for UK Aid logo">
            <a:extLst>
              <a:ext uri="{FF2B5EF4-FFF2-40B4-BE49-F238E27FC236}">
                <a16:creationId xmlns:a16="http://schemas.microsoft.com/office/drawing/2014/main" id="{F74FD886-20FB-42E9-A76C-516106DAF551}"/>
              </a:ext>
            </a:extLst>
          </p:cNvPr>
          <p:cNvPicPr>
            <a:picLocks noChangeAspect="1" noChangeArrowheads="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7499081" y="5630777"/>
            <a:ext cx="542994" cy="608527"/>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FC784EC0-5E54-4972-A046-0409FFD8066C}"/>
              </a:ext>
            </a:extLst>
          </p:cNvPr>
          <p:cNvSpPr/>
          <p:nvPr userDrawn="1"/>
        </p:nvSpPr>
        <p:spPr>
          <a:xfrm>
            <a:off x="0" y="0"/>
            <a:ext cx="12192000" cy="457200"/>
          </a:xfrm>
          <a:prstGeom prst="rect">
            <a:avLst/>
          </a:prstGeom>
          <a:solidFill>
            <a:srgbClr val="009B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3895A69E-9BB3-4369-BE14-A5C087CF8E4D}"/>
              </a:ext>
            </a:extLst>
          </p:cNvPr>
          <p:cNvSpPr/>
          <p:nvPr userDrawn="1"/>
        </p:nvSpPr>
        <p:spPr>
          <a:xfrm>
            <a:off x="0" y="6406620"/>
            <a:ext cx="12192000" cy="457200"/>
          </a:xfrm>
          <a:prstGeom prst="rect">
            <a:avLst/>
          </a:prstGeom>
          <a:solidFill>
            <a:srgbClr val="3611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45949A5E-598D-443A-BAF0-C6ECCBAA81E1}"/>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006937" y="5750317"/>
            <a:ext cx="1261250" cy="331726"/>
          </a:xfrm>
          <a:prstGeom prst="rect">
            <a:avLst/>
          </a:prstGeom>
        </p:spPr>
      </p:pic>
    </p:spTree>
    <p:extLst>
      <p:ext uri="{BB962C8B-B14F-4D97-AF65-F5344CB8AC3E}">
        <p14:creationId xmlns:p14="http://schemas.microsoft.com/office/powerpoint/2010/main" val="19547066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B55B49-19BE-45A3-B9F2-A3D72DE5E5E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044A5CE-EB71-4FF7-AAEC-6BA65F3E5E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1115C0-7B67-4E88-8E84-31B6C6ED7E8E}"/>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6843EA16-D239-48CB-BA3E-A53162448D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4BBD74-02AB-42D0-B4CE-AB259CAF8289}"/>
              </a:ext>
            </a:extLst>
          </p:cNvPr>
          <p:cNvSpPr>
            <a:spLocks noGrp="1"/>
          </p:cNvSpPr>
          <p:nvPr>
            <p:ph type="sldNum" sz="quarter" idx="12"/>
          </p:nvPr>
        </p:nvSpPr>
        <p:spPr/>
        <p:txBody>
          <a:bodyPr/>
          <a:lstStyle/>
          <a:p>
            <a:fld id="{D1B64F66-06F4-42EF-8F53-0E6147F47BA9}" type="slidenum">
              <a:rPr lang="en-GB" smtClean="0"/>
              <a:t>‹#›</a:t>
            </a:fld>
            <a:endParaRPr lang="en-GB"/>
          </a:p>
        </p:txBody>
      </p:sp>
    </p:spTree>
    <p:extLst>
      <p:ext uri="{BB962C8B-B14F-4D97-AF65-F5344CB8AC3E}">
        <p14:creationId xmlns:p14="http://schemas.microsoft.com/office/powerpoint/2010/main" val="99049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Bullets">
    <p:spTree>
      <p:nvGrpSpPr>
        <p:cNvPr id="1" name=""/>
        <p:cNvGrpSpPr/>
        <p:nvPr/>
      </p:nvGrpSpPr>
      <p:grpSpPr>
        <a:xfrm>
          <a:off x="0" y="0"/>
          <a:ext cx="0" cy="0"/>
          <a:chOff x="0" y="0"/>
          <a:chExt cx="0" cy="0"/>
        </a:xfrm>
      </p:grpSpPr>
      <p:sp>
        <p:nvSpPr>
          <p:cNvPr id="17" name="Content Placeholder 2"/>
          <p:cNvSpPr>
            <a:spLocks noGrp="1"/>
          </p:cNvSpPr>
          <p:nvPr>
            <p:ph sz="half" idx="12"/>
          </p:nvPr>
        </p:nvSpPr>
        <p:spPr>
          <a:xfrm>
            <a:off x="782399" y="1439999"/>
            <a:ext cx="10627200" cy="4680000"/>
          </a:xfrm>
        </p:spPr>
        <p:txBody>
          <a:bodyPr/>
          <a:lstStyle>
            <a:lvl1pPr>
              <a:buClr>
                <a:schemeClr val="accent1"/>
              </a:buClr>
              <a:buSzPct val="50000"/>
              <a:defRPr/>
            </a:lvl1pPr>
            <a:lvl2pPr>
              <a:buClr>
                <a:schemeClr val="accent1"/>
              </a:buClr>
              <a:defRPr/>
            </a:lvl2pPr>
            <a:lvl3pPr>
              <a:buClr>
                <a:schemeClr val="accent1"/>
              </a:buClr>
              <a:defRPr/>
            </a:lvl3pPr>
            <a:lvl4pPr>
              <a:buClr>
                <a:schemeClr val="accent1"/>
              </a:buClr>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6" name="Text Placeholder 6"/>
          <p:cNvSpPr>
            <a:spLocks noGrp="1"/>
          </p:cNvSpPr>
          <p:nvPr>
            <p:ph type="body" sz="quarter" idx="20"/>
          </p:nvPr>
        </p:nvSpPr>
        <p:spPr>
          <a:xfrm>
            <a:off x="782400" y="6402877"/>
            <a:ext cx="7287360" cy="360000"/>
          </a:xfrm>
        </p:spPr>
        <p:txBody>
          <a:bodyPr tIns="46800">
            <a:normAutofit/>
          </a:bodyPr>
          <a:lstStyle>
            <a:lvl1pPr marL="0" indent="0" algn="l">
              <a:buNone/>
              <a:defRPr sz="1000" baseline="0">
                <a:solidFill>
                  <a:schemeClr val="bg1">
                    <a:lumMod val="50000"/>
                  </a:schemeClr>
                </a:solidFill>
              </a:defRPr>
            </a:lvl1pPr>
          </a:lstStyle>
          <a:p>
            <a:pPr lvl="0"/>
            <a:r>
              <a:rPr lang="en-US"/>
              <a:t>Edit Master text styles</a:t>
            </a:r>
          </a:p>
        </p:txBody>
      </p:sp>
      <p:sp>
        <p:nvSpPr>
          <p:cNvPr id="10" name="Title Placeholder 19"/>
          <p:cNvSpPr>
            <a:spLocks noGrp="1"/>
          </p:cNvSpPr>
          <p:nvPr>
            <p:ph type="title"/>
          </p:nvPr>
        </p:nvSpPr>
        <p:spPr>
          <a:xfrm>
            <a:off x="782399" y="360000"/>
            <a:ext cx="10627200" cy="594000"/>
          </a:xfrm>
          <a:prstGeom prst="rect">
            <a:avLst/>
          </a:prstGeom>
        </p:spPr>
        <p:txBody>
          <a:bodyPr vert="horz" lIns="0" tIns="0" rIns="0" bIns="0" rtlCol="0" anchor="t" anchorCtr="0">
            <a:normAutofit/>
          </a:bodyPr>
          <a:lstStyle/>
          <a:p>
            <a:r>
              <a:rPr lang="en-US"/>
              <a:t>Click to edit Master title style</a:t>
            </a:r>
          </a:p>
        </p:txBody>
      </p:sp>
    </p:spTree>
    <p:extLst>
      <p:ext uri="{BB962C8B-B14F-4D97-AF65-F5344CB8AC3E}">
        <p14:creationId xmlns:p14="http://schemas.microsoft.com/office/powerpoint/2010/main" val="12308679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Full Page with Sub-Title">
    <p:spTree>
      <p:nvGrpSpPr>
        <p:cNvPr id="1" name=""/>
        <p:cNvGrpSpPr/>
        <p:nvPr/>
      </p:nvGrpSpPr>
      <p:grpSpPr>
        <a:xfrm>
          <a:off x="0" y="0"/>
          <a:ext cx="0" cy="0"/>
          <a:chOff x="0" y="0"/>
          <a:chExt cx="0" cy="0"/>
        </a:xfrm>
      </p:grpSpPr>
      <p:sp>
        <p:nvSpPr>
          <p:cNvPr id="5" name="Freeform 1682"/>
          <p:cNvSpPr>
            <a:spLocks/>
          </p:cNvSpPr>
          <p:nvPr/>
        </p:nvSpPr>
        <p:spPr bwMode="auto">
          <a:xfrm flipH="1">
            <a:off x="8506884" y="615951"/>
            <a:ext cx="1352549" cy="1895475"/>
          </a:xfrm>
          <a:custGeom>
            <a:avLst/>
            <a:gdLst>
              <a:gd name="T0" fmla="*/ 0 w 638"/>
              <a:gd name="T1" fmla="*/ 0 h 1194"/>
              <a:gd name="T2" fmla="*/ 60420 w 638"/>
              <a:gd name="T3" fmla="*/ 174625 h 1194"/>
              <a:gd name="T4" fmla="*/ 124019 w 638"/>
              <a:gd name="T5" fmla="*/ 342900 h 1194"/>
              <a:gd name="T6" fmla="*/ 168539 w 638"/>
              <a:gd name="T7" fmla="*/ 482600 h 1194"/>
              <a:gd name="T8" fmla="*/ 216238 w 638"/>
              <a:gd name="T9" fmla="*/ 631825 h 1194"/>
              <a:gd name="T10" fmla="*/ 260758 w 638"/>
              <a:gd name="T11" fmla="*/ 803275 h 1194"/>
              <a:gd name="T12" fmla="*/ 327537 w 638"/>
              <a:gd name="T13" fmla="*/ 1066800 h 1194"/>
              <a:gd name="T14" fmla="*/ 375237 w 638"/>
              <a:gd name="T15" fmla="*/ 1250950 h 1194"/>
              <a:gd name="T16" fmla="*/ 432477 w 638"/>
              <a:gd name="T17" fmla="*/ 1571625 h 1194"/>
              <a:gd name="T18" fmla="*/ 454736 w 638"/>
              <a:gd name="T19" fmla="*/ 1724025 h 1194"/>
              <a:gd name="T20" fmla="*/ 480176 w 638"/>
              <a:gd name="T21" fmla="*/ 1895475 h 1194"/>
              <a:gd name="T22" fmla="*/ 1014412 w 638"/>
              <a:gd name="T23" fmla="*/ 1895475 h 1194"/>
              <a:gd name="T24" fmla="*/ 992152 w 638"/>
              <a:gd name="T25" fmla="*/ 1812925 h 1194"/>
              <a:gd name="T26" fmla="*/ 950813 w 638"/>
              <a:gd name="T27" fmla="*/ 1682750 h 1194"/>
              <a:gd name="T28" fmla="*/ 909473 w 638"/>
              <a:gd name="T29" fmla="*/ 1555750 h 1194"/>
              <a:gd name="T30" fmla="*/ 871313 w 638"/>
              <a:gd name="T31" fmla="*/ 1447800 h 1194"/>
              <a:gd name="T32" fmla="*/ 785454 w 638"/>
              <a:gd name="T33" fmla="*/ 1244600 h 1194"/>
              <a:gd name="T34" fmla="*/ 725034 w 638"/>
              <a:gd name="T35" fmla="*/ 1108075 h 1194"/>
              <a:gd name="T36" fmla="*/ 674155 w 638"/>
              <a:gd name="T37" fmla="*/ 993775 h 1194"/>
              <a:gd name="T38" fmla="*/ 601015 w 638"/>
              <a:gd name="T39" fmla="*/ 844550 h 1194"/>
              <a:gd name="T40" fmla="*/ 540596 w 638"/>
              <a:gd name="T41" fmla="*/ 746125 h 1194"/>
              <a:gd name="T42" fmla="*/ 486536 w 638"/>
              <a:gd name="T43" fmla="*/ 657225 h 1194"/>
              <a:gd name="T44" fmla="*/ 426117 w 638"/>
              <a:gd name="T45" fmla="*/ 542925 h 1194"/>
              <a:gd name="T46" fmla="*/ 362517 w 638"/>
              <a:gd name="T47" fmla="*/ 454025 h 1194"/>
              <a:gd name="T48" fmla="*/ 276658 w 638"/>
              <a:gd name="T49" fmla="*/ 333375 h 1194"/>
              <a:gd name="T50" fmla="*/ 193978 w 638"/>
              <a:gd name="T51" fmla="*/ 222250 h 1194"/>
              <a:gd name="T52" fmla="*/ 92219 w 638"/>
              <a:gd name="T53" fmla="*/ 82550 h 1194"/>
              <a:gd name="T54" fmla="*/ 47700 w 638"/>
              <a:gd name="T55" fmla="*/ 3175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800"/>
          </a:p>
        </p:txBody>
      </p:sp>
      <p:sp>
        <p:nvSpPr>
          <p:cNvPr id="7" name="Freeform 1683"/>
          <p:cNvSpPr>
            <a:spLocks/>
          </p:cNvSpPr>
          <p:nvPr/>
        </p:nvSpPr>
        <p:spPr bwMode="auto">
          <a:xfrm flipH="1">
            <a:off x="9880600" y="3175"/>
            <a:ext cx="950384" cy="584200"/>
          </a:xfrm>
          <a:custGeom>
            <a:avLst/>
            <a:gdLst>
              <a:gd name="T0" fmla="*/ 712788 w 448"/>
              <a:gd name="T1" fmla="*/ 584200 h 372"/>
              <a:gd name="T2" fmla="*/ 617325 w 448"/>
              <a:gd name="T3" fmla="*/ 474270 h 372"/>
              <a:gd name="T4" fmla="*/ 445493 w 448"/>
              <a:gd name="T5" fmla="*/ 326649 h 372"/>
              <a:gd name="T6" fmla="*/ 334119 w 448"/>
              <a:gd name="T7" fmla="*/ 223001 h 372"/>
              <a:gd name="T8" fmla="*/ 222746 w 448"/>
              <a:gd name="T9" fmla="*/ 147620 h 372"/>
              <a:gd name="T10" fmla="*/ 101827 w 448"/>
              <a:gd name="T11" fmla="*/ 69099 h 372"/>
              <a:gd name="T12" fmla="*/ 0 w 448"/>
              <a:gd name="T13" fmla="*/ 0 h 372"/>
              <a:gd name="T14" fmla="*/ 445493 w 448"/>
              <a:gd name="T15" fmla="*/ 0 h 372"/>
              <a:gd name="T16" fmla="*/ 477313 w 448"/>
              <a:gd name="T17" fmla="*/ 56535 h 372"/>
              <a:gd name="T18" fmla="*/ 515498 w 448"/>
              <a:gd name="T19" fmla="*/ 128775 h 372"/>
              <a:gd name="T20" fmla="*/ 550501 w 448"/>
              <a:gd name="T21" fmla="*/ 210438 h 372"/>
              <a:gd name="T22" fmla="*/ 601415 w 448"/>
              <a:gd name="T23" fmla="*/ 323509 h 372"/>
              <a:gd name="T24" fmla="*/ 649146 w 448"/>
              <a:gd name="T25" fmla="*/ 414594 h 372"/>
              <a:gd name="T26" fmla="*/ 690513 w 448"/>
              <a:gd name="T27" fmla="*/ 524524 h 372"/>
              <a:gd name="T28" fmla="*/ 712788 w 448"/>
              <a:gd name="T29" fmla="*/ 584200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800"/>
          </a:p>
        </p:txBody>
      </p:sp>
      <p:sp>
        <p:nvSpPr>
          <p:cNvPr id="324" name="Title 323"/>
          <p:cNvSpPr>
            <a:spLocks noGrp="1"/>
          </p:cNvSpPr>
          <p:nvPr>
            <p:ph type="title"/>
          </p:nvPr>
        </p:nvSpPr>
        <p:spPr>
          <a:xfrm>
            <a:off x="475913" y="301625"/>
            <a:ext cx="11252649" cy="667338"/>
          </a:xfrm>
        </p:spPr>
        <p:txBody>
          <a:bodyPr/>
          <a:lstStyle>
            <a:lvl1pPr>
              <a:defRPr b="0" i="0" cap="none" baseline="0">
                <a:solidFill>
                  <a:srgbClr val="021F43"/>
                </a:solidFill>
                <a:latin typeface="+mn-lt"/>
                <a:cs typeface="Andes ExtraLight"/>
              </a:defRPr>
            </a:lvl1pPr>
          </a:lstStyle>
          <a:p>
            <a:r>
              <a:rPr lang="en-US"/>
              <a:t>Click to edit Master title style</a:t>
            </a:r>
          </a:p>
        </p:txBody>
      </p:sp>
      <p:sp>
        <p:nvSpPr>
          <p:cNvPr id="331" name="Content Placeholder 330"/>
          <p:cNvSpPr>
            <a:spLocks noGrp="1"/>
          </p:cNvSpPr>
          <p:nvPr>
            <p:ph sz="quarter" idx="10"/>
          </p:nvPr>
        </p:nvSpPr>
        <p:spPr>
          <a:xfrm>
            <a:off x="475913" y="1599260"/>
            <a:ext cx="11253740" cy="4462104"/>
          </a:xfrm>
        </p:spPr>
        <p:txBody>
          <a:bodyPr/>
          <a:lstStyle>
            <a:lvl1pPr>
              <a:defRPr>
                <a:solidFill>
                  <a:srgbClr val="7F7F7F"/>
                </a:solidFill>
              </a:defRPr>
            </a:lvl1pPr>
            <a:lvl2pPr>
              <a:buClr>
                <a:schemeClr val="tx2">
                  <a:lumMod val="50000"/>
                  <a:lumOff val="50000"/>
                </a:schemeClr>
              </a:buClr>
              <a:defRPr>
                <a:solidFill>
                  <a:srgbClr val="7F7F7F"/>
                </a:solidFill>
              </a:defRPr>
            </a:lvl2pPr>
            <a:lvl3pPr marL="557784">
              <a:buClr>
                <a:schemeClr val="tx2">
                  <a:lumMod val="50000"/>
                  <a:lumOff val="50000"/>
                </a:schemeClr>
              </a:buClr>
              <a:defRPr>
                <a:solidFill>
                  <a:srgbClr val="7F7F7F"/>
                </a:solidFill>
              </a:defRPr>
            </a:lvl3pPr>
            <a:lvl4pPr>
              <a:buClr>
                <a:schemeClr val="tx2">
                  <a:lumMod val="50000"/>
                  <a:lumOff val="50000"/>
                </a:schemeClr>
              </a:buClr>
              <a:defRPr>
                <a:solidFill>
                  <a:srgbClr val="7F7F7F"/>
                </a:solidFill>
              </a:defRPr>
            </a:lvl4pPr>
            <a:lvl5pPr>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4"/>
          </p:nvPr>
        </p:nvSpPr>
        <p:spPr>
          <a:xfrm>
            <a:off x="475913" y="1025408"/>
            <a:ext cx="11247297" cy="517408"/>
          </a:xfrm>
        </p:spPr>
        <p:txBody>
          <a:bodyPr>
            <a:normAutofit/>
          </a:bodyPr>
          <a:lstStyle>
            <a:lvl1pPr algn="l">
              <a:lnSpc>
                <a:spcPct val="100000"/>
              </a:lnSpc>
              <a:spcBef>
                <a:spcPts val="0"/>
              </a:spcBef>
              <a:defRPr sz="1600" b="0" cap="none" baseline="0">
                <a:solidFill>
                  <a:schemeClr val="tx1"/>
                </a:solidFill>
              </a:defRPr>
            </a:lvl1pPr>
            <a:lvl2pPr>
              <a:defRPr sz="1600" cap="all">
                <a:solidFill>
                  <a:schemeClr val="tx2">
                    <a:lumMod val="50000"/>
                    <a:lumOff val="50000"/>
                  </a:schemeClr>
                </a:solidFill>
              </a:defRPr>
            </a:lvl2pPr>
            <a:lvl3pPr>
              <a:defRPr sz="1600" cap="all">
                <a:solidFill>
                  <a:schemeClr val="tx2">
                    <a:lumMod val="50000"/>
                    <a:lumOff val="50000"/>
                  </a:schemeClr>
                </a:solidFill>
              </a:defRPr>
            </a:lvl3pPr>
            <a:lvl4pPr>
              <a:defRPr sz="1600" cap="all">
                <a:solidFill>
                  <a:schemeClr val="tx2">
                    <a:lumMod val="50000"/>
                    <a:lumOff val="50000"/>
                  </a:schemeClr>
                </a:solidFill>
              </a:defRPr>
            </a:lvl4pPr>
            <a:lvl5pPr>
              <a:defRPr sz="1600" cap="all">
                <a:solidFill>
                  <a:schemeClr val="tx2">
                    <a:lumMod val="50000"/>
                    <a:lumOff val="50000"/>
                  </a:schemeClr>
                </a:solidFill>
              </a:defRPr>
            </a:lvl5pPr>
          </a:lstStyle>
          <a:p>
            <a:pPr lvl="0"/>
            <a:r>
              <a:rPr lang="en-US"/>
              <a:t>Click to edit Master text styles</a:t>
            </a:r>
          </a:p>
        </p:txBody>
      </p:sp>
      <p:sp>
        <p:nvSpPr>
          <p:cNvPr id="8" name="Footer Placeholder 1"/>
          <p:cNvSpPr>
            <a:spLocks noGrp="1"/>
          </p:cNvSpPr>
          <p:nvPr>
            <p:ph type="ftr" sz="quarter" idx="15"/>
          </p:nvPr>
        </p:nvSpPr>
        <p:spPr/>
        <p:txBody>
          <a:bodyPr/>
          <a:lstStyle>
            <a:lvl1pPr>
              <a:defRPr/>
            </a:lvl1pPr>
          </a:lstStyle>
          <a:p>
            <a:pPr>
              <a:defRPr/>
            </a:pPr>
            <a:endParaRPr lang="en-US"/>
          </a:p>
        </p:txBody>
      </p:sp>
      <p:sp>
        <p:nvSpPr>
          <p:cNvPr id="9" name="Slide Number Placeholder 2"/>
          <p:cNvSpPr>
            <a:spLocks noGrp="1"/>
          </p:cNvSpPr>
          <p:nvPr>
            <p:ph type="sldNum" sz="quarter" idx="16"/>
          </p:nvPr>
        </p:nvSpPr>
        <p:spPr/>
        <p:txBody>
          <a:bodyPr/>
          <a:lstStyle>
            <a:lvl1pPr>
              <a:defRPr smtClean="0"/>
            </a:lvl1pPr>
          </a:lstStyle>
          <a:p>
            <a:pPr>
              <a:defRPr/>
            </a:pPr>
            <a:fld id="{7926DC2F-DE00-4FC7-9D7F-8B4408EEE110}" type="slidenum">
              <a:rPr lang="en-US"/>
              <a:pPr>
                <a:defRPr/>
              </a:pPr>
              <a:t>‹#›</a:t>
            </a:fld>
            <a:endParaRPr lang="en-US"/>
          </a:p>
        </p:txBody>
      </p:sp>
    </p:spTree>
    <p:extLst>
      <p:ext uri="{BB962C8B-B14F-4D97-AF65-F5344CB8AC3E}">
        <p14:creationId xmlns:p14="http://schemas.microsoft.com/office/powerpoint/2010/main" val="25072438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ull Page">
    <p:spTree>
      <p:nvGrpSpPr>
        <p:cNvPr id="1" name=""/>
        <p:cNvGrpSpPr/>
        <p:nvPr/>
      </p:nvGrpSpPr>
      <p:grpSpPr>
        <a:xfrm>
          <a:off x="0" y="0"/>
          <a:ext cx="0" cy="0"/>
          <a:chOff x="0" y="0"/>
          <a:chExt cx="0" cy="0"/>
        </a:xfrm>
      </p:grpSpPr>
      <p:sp>
        <p:nvSpPr>
          <p:cNvPr id="4" name="Freeform 1682"/>
          <p:cNvSpPr>
            <a:spLocks/>
          </p:cNvSpPr>
          <p:nvPr/>
        </p:nvSpPr>
        <p:spPr bwMode="auto">
          <a:xfrm flipH="1">
            <a:off x="8506884" y="615951"/>
            <a:ext cx="1352549" cy="1895475"/>
          </a:xfrm>
          <a:custGeom>
            <a:avLst/>
            <a:gdLst>
              <a:gd name="T0" fmla="*/ 0 w 638"/>
              <a:gd name="T1" fmla="*/ 0 h 1194"/>
              <a:gd name="T2" fmla="*/ 60420 w 638"/>
              <a:gd name="T3" fmla="*/ 174625 h 1194"/>
              <a:gd name="T4" fmla="*/ 124019 w 638"/>
              <a:gd name="T5" fmla="*/ 342900 h 1194"/>
              <a:gd name="T6" fmla="*/ 168539 w 638"/>
              <a:gd name="T7" fmla="*/ 482600 h 1194"/>
              <a:gd name="T8" fmla="*/ 216238 w 638"/>
              <a:gd name="T9" fmla="*/ 631825 h 1194"/>
              <a:gd name="T10" fmla="*/ 260758 w 638"/>
              <a:gd name="T11" fmla="*/ 803275 h 1194"/>
              <a:gd name="T12" fmla="*/ 327537 w 638"/>
              <a:gd name="T13" fmla="*/ 1066800 h 1194"/>
              <a:gd name="T14" fmla="*/ 375237 w 638"/>
              <a:gd name="T15" fmla="*/ 1250950 h 1194"/>
              <a:gd name="T16" fmla="*/ 432477 w 638"/>
              <a:gd name="T17" fmla="*/ 1571625 h 1194"/>
              <a:gd name="T18" fmla="*/ 454736 w 638"/>
              <a:gd name="T19" fmla="*/ 1724025 h 1194"/>
              <a:gd name="T20" fmla="*/ 480176 w 638"/>
              <a:gd name="T21" fmla="*/ 1895475 h 1194"/>
              <a:gd name="T22" fmla="*/ 1014412 w 638"/>
              <a:gd name="T23" fmla="*/ 1895475 h 1194"/>
              <a:gd name="T24" fmla="*/ 992152 w 638"/>
              <a:gd name="T25" fmla="*/ 1812925 h 1194"/>
              <a:gd name="T26" fmla="*/ 950813 w 638"/>
              <a:gd name="T27" fmla="*/ 1682750 h 1194"/>
              <a:gd name="T28" fmla="*/ 909473 w 638"/>
              <a:gd name="T29" fmla="*/ 1555750 h 1194"/>
              <a:gd name="T30" fmla="*/ 871313 w 638"/>
              <a:gd name="T31" fmla="*/ 1447800 h 1194"/>
              <a:gd name="T32" fmla="*/ 785454 w 638"/>
              <a:gd name="T33" fmla="*/ 1244600 h 1194"/>
              <a:gd name="T34" fmla="*/ 725034 w 638"/>
              <a:gd name="T35" fmla="*/ 1108075 h 1194"/>
              <a:gd name="T36" fmla="*/ 674155 w 638"/>
              <a:gd name="T37" fmla="*/ 993775 h 1194"/>
              <a:gd name="T38" fmla="*/ 601015 w 638"/>
              <a:gd name="T39" fmla="*/ 844550 h 1194"/>
              <a:gd name="T40" fmla="*/ 540596 w 638"/>
              <a:gd name="T41" fmla="*/ 746125 h 1194"/>
              <a:gd name="T42" fmla="*/ 486536 w 638"/>
              <a:gd name="T43" fmla="*/ 657225 h 1194"/>
              <a:gd name="T44" fmla="*/ 426117 w 638"/>
              <a:gd name="T45" fmla="*/ 542925 h 1194"/>
              <a:gd name="T46" fmla="*/ 362517 w 638"/>
              <a:gd name="T47" fmla="*/ 454025 h 1194"/>
              <a:gd name="T48" fmla="*/ 276658 w 638"/>
              <a:gd name="T49" fmla="*/ 333375 h 1194"/>
              <a:gd name="T50" fmla="*/ 193978 w 638"/>
              <a:gd name="T51" fmla="*/ 222250 h 1194"/>
              <a:gd name="T52" fmla="*/ 92219 w 638"/>
              <a:gd name="T53" fmla="*/ 82550 h 1194"/>
              <a:gd name="T54" fmla="*/ 47700 w 638"/>
              <a:gd name="T55" fmla="*/ 3175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800"/>
          </a:p>
        </p:txBody>
      </p:sp>
      <p:sp>
        <p:nvSpPr>
          <p:cNvPr id="5" name="Freeform 1683"/>
          <p:cNvSpPr>
            <a:spLocks/>
          </p:cNvSpPr>
          <p:nvPr/>
        </p:nvSpPr>
        <p:spPr bwMode="auto">
          <a:xfrm flipH="1">
            <a:off x="9880600" y="3175"/>
            <a:ext cx="950384" cy="584200"/>
          </a:xfrm>
          <a:custGeom>
            <a:avLst/>
            <a:gdLst>
              <a:gd name="T0" fmla="*/ 712788 w 448"/>
              <a:gd name="T1" fmla="*/ 584200 h 372"/>
              <a:gd name="T2" fmla="*/ 617325 w 448"/>
              <a:gd name="T3" fmla="*/ 474270 h 372"/>
              <a:gd name="T4" fmla="*/ 445493 w 448"/>
              <a:gd name="T5" fmla="*/ 326649 h 372"/>
              <a:gd name="T6" fmla="*/ 334119 w 448"/>
              <a:gd name="T7" fmla="*/ 223001 h 372"/>
              <a:gd name="T8" fmla="*/ 222746 w 448"/>
              <a:gd name="T9" fmla="*/ 147620 h 372"/>
              <a:gd name="T10" fmla="*/ 101827 w 448"/>
              <a:gd name="T11" fmla="*/ 69099 h 372"/>
              <a:gd name="T12" fmla="*/ 0 w 448"/>
              <a:gd name="T13" fmla="*/ 0 h 372"/>
              <a:gd name="T14" fmla="*/ 445493 w 448"/>
              <a:gd name="T15" fmla="*/ 0 h 372"/>
              <a:gd name="T16" fmla="*/ 477313 w 448"/>
              <a:gd name="T17" fmla="*/ 56535 h 372"/>
              <a:gd name="T18" fmla="*/ 515498 w 448"/>
              <a:gd name="T19" fmla="*/ 128775 h 372"/>
              <a:gd name="T20" fmla="*/ 550501 w 448"/>
              <a:gd name="T21" fmla="*/ 210438 h 372"/>
              <a:gd name="T22" fmla="*/ 601415 w 448"/>
              <a:gd name="T23" fmla="*/ 323509 h 372"/>
              <a:gd name="T24" fmla="*/ 649146 w 448"/>
              <a:gd name="T25" fmla="*/ 414594 h 372"/>
              <a:gd name="T26" fmla="*/ 690513 w 448"/>
              <a:gd name="T27" fmla="*/ 524524 h 372"/>
              <a:gd name="T28" fmla="*/ 712788 w 448"/>
              <a:gd name="T29" fmla="*/ 584200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800"/>
          </a:p>
        </p:txBody>
      </p:sp>
      <p:sp>
        <p:nvSpPr>
          <p:cNvPr id="6" name="Line 1086"/>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7" name="Line 1087"/>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8" name="Rectangle 1088"/>
          <p:cNvSpPr>
            <a:spLocks noChangeArrowheads="1"/>
          </p:cNvSpPr>
          <p:nvPr/>
        </p:nvSpPr>
        <p:spPr bwMode="auto">
          <a:xfrm>
            <a:off x="645585" y="617539"/>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9" name="Rectangle 1089"/>
          <p:cNvSpPr>
            <a:spLocks noChangeArrowheads="1"/>
          </p:cNvSpPr>
          <p:nvPr/>
        </p:nvSpPr>
        <p:spPr bwMode="auto">
          <a:xfrm>
            <a:off x="645585" y="61753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0" name="Freeform 1098"/>
          <p:cNvSpPr>
            <a:spLocks/>
          </p:cNvSpPr>
          <p:nvPr/>
        </p:nvSpPr>
        <p:spPr bwMode="auto">
          <a:xfrm>
            <a:off x="649818" y="617539"/>
            <a:ext cx="4233" cy="1587"/>
          </a:xfrm>
          <a:custGeom>
            <a:avLst/>
            <a:gdLst>
              <a:gd name="T0" fmla="*/ 0 w 2"/>
              <a:gd name="T1" fmla="*/ 0 h 1587"/>
              <a:gd name="T2" fmla="*/ 3175 w 2"/>
              <a:gd name="T3" fmla="*/ 0 h 1587"/>
              <a:gd name="T4" fmla="*/ 3175 w 2"/>
              <a:gd name="T5" fmla="*/ 0 h 1587"/>
              <a:gd name="T6" fmla="*/ 3175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3175 w 2"/>
              <a:gd name="T35" fmla="*/ 0 h 1587"/>
              <a:gd name="T36" fmla="*/ 3175 w 2"/>
              <a:gd name="T37" fmla="*/ 0 h 1587"/>
              <a:gd name="T38" fmla="*/ 3175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 name="Freeform 1115"/>
          <p:cNvSpPr>
            <a:spLocks/>
          </p:cNvSpPr>
          <p:nvPr/>
        </p:nvSpPr>
        <p:spPr bwMode="auto">
          <a:xfrm>
            <a:off x="611718" y="473075"/>
            <a:ext cx="4233" cy="3175"/>
          </a:xfrm>
          <a:custGeom>
            <a:avLst/>
            <a:gdLst>
              <a:gd name="T0" fmla="*/ 0 w 2"/>
              <a:gd name="T1" fmla="*/ 3175 h 2"/>
              <a:gd name="T2" fmla="*/ 0 w 2"/>
              <a:gd name="T3" fmla="*/ 3175 h 2"/>
              <a:gd name="T4" fmla="*/ 0 w 2"/>
              <a:gd name="T5" fmla="*/ 3175 h 2"/>
              <a:gd name="T6" fmla="*/ 0 w 2"/>
              <a:gd name="T7" fmla="*/ 3175 h 2"/>
              <a:gd name="T8" fmla="*/ 0 w 2"/>
              <a:gd name="T9" fmla="*/ 3175 h 2"/>
              <a:gd name="T10" fmla="*/ 0 w 2"/>
              <a:gd name="T11" fmla="*/ 3175 h 2"/>
              <a:gd name="T12" fmla="*/ 3175 w 2"/>
              <a:gd name="T13" fmla="*/ 3175 h 2"/>
              <a:gd name="T14" fmla="*/ 3175 w 2"/>
              <a:gd name="T15" fmla="*/ 3175 h 2"/>
              <a:gd name="T16" fmla="*/ 3175 w 2"/>
              <a:gd name="T17" fmla="*/ 0 h 2"/>
              <a:gd name="T18" fmla="*/ 0 w 2"/>
              <a:gd name="T19" fmla="*/ 3175 h 2"/>
              <a:gd name="T20" fmla="*/ 0 w 2"/>
              <a:gd name="T21" fmla="*/ 3175 h 2"/>
              <a:gd name="T22" fmla="*/ 0 w 2"/>
              <a:gd name="T23" fmla="*/ 3175 h 2"/>
              <a:gd name="T24" fmla="*/ 0 w 2"/>
              <a:gd name="T25" fmla="*/ 3175 h 2"/>
              <a:gd name="T26" fmla="*/ 0 w 2"/>
              <a:gd name="T27" fmla="*/ 3175 h 2"/>
              <a:gd name="T28" fmla="*/ 3175 w 2"/>
              <a:gd name="T29" fmla="*/ 3175 h 2"/>
              <a:gd name="T30" fmla="*/ 3175 w 2"/>
              <a:gd name="T31" fmla="*/ 3175 h 2"/>
              <a:gd name="T32" fmla="*/ 3175 w 2"/>
              <a:gd name="T33" fmla="*/ 3175 h 2"/>
              <a:gd name="T34" fmla="*/ 3175 w 2"/>
              <a:gd name="T35" fmla="*/ 3175 h 2"/>
              <a:gd name="T36" fmla="*/ 3175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3175 w 2"/>
              <a:gd name="T55" fmla="*/ 3175 h 2"/>
              <a:gd name="T56" fmla="*/ 0 w 2"/>
              <a:gd name="T57" fmla="*/ 3175 h 2"/>
              <a:gd name="T58" fmla="*/ 3175 w 2"/>
              <a:gd name="T59" fmla="*/ 3175 h 2"/>
              <a:gd name="T60" fmla="*/ 3175 w 2"/>
              <a:gd name="T61" fmla="*/ 3175 h 2"/>
              <a:gd name="T62" fmla="*/ 3175 w 2"/>
              <a:gd name="T63" fmla="*/ 3175 h 2"/>
              <a:gd name="T64" fmla="*/ 0 w 2"/>
              <a:gd name="T65" fmla="*/ 3175 h 2"/>
              <a:gd name="T66" fmla="*/ 0 w 2"/>
              <a:gd name="T67" fmla="*/ 3175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2" name="Freeform 1120"/>
          <p:cNvSpPr>
            <a:spLocks/>
          </p:cNvSpPr>
          <p:nvPr/>
        </p:nvSpPr>
        <p:spPr bwMode="auto">
          <a:xfrm>
            <a:off x="611718" y="463551"/>
            <a:ext cx="4233" cy="3175"/>
          </a:xfrm>
          <a:custGeom>
            <a:avLst/>
            <a:gdLst>
              <a:gd name="T0" fmla="*/ 0 w 2"/>
              <a:gd name="T1" fmla="*/ 0 h 2"/>
              <a:gd name="T2" fmla="*/ 0 w 2"/>
              <a:gd name="T3" fmla="*/ 3175 h 2"/>
              <a:gd name="T4" fmla="*/ 0 w 2"/>
              <a:gd name="T5" fmla="*/ 3175 h 2"/>
              <a:gd name="T6" fmla="*/ 0 w 2"/>
              <a:gd name="T7" fmla="*/ 3175 h 2"/>
              <a:gd name="T8" fmla="*/ 3175 w 2"/>
              <a:gd name="T9" fmla="*/ 3175 h 2"/>
              <a:gd name="T10" fmla="*/ 3175 w 2"/>
              <a:gd name="T11" fmla="*/ 0 h 2"/>
              <a:gd name="T12" fmla="*/ 3175 w 2"/>
              <a:gd name="T13" fmla="*/ 0 h 2"/>
              <a:gd name="T14" fmla="*/ 3175 w 2"/>
              <a:gd name="T15" fmla="*/ 0 h 2"/>
              <a:gd name="T16" fmla="*/ 0 w 2"/>
              <a:gd name="T17" fmla="*/ 0 h 2"/>
              <a:gd name="T18" fmla="*/ 0 w 2"/>
              <a:gd name="T19" fmla="*/ 3175 h 2"/>
              <a:gd name="T20" fmla="*/ 0 w 2"/>
              <a:gd name="T21" fmla="*/ 3175 h 2"/>
              <a:gd name="T22" fmla="*/ 3175 w 2"/>
              <a:gd name="T23" fmla="*/ 0 h 2"/>
              <a:gd name="T24" fmla="*/ 3175 w 2"/>
              <a:gd name="T25" fmla="*/ 0 h 2"/>
              <a:gd name="T26" fmla="*/ 3175 w 2"/>
              <a:gd name="T27" fmla="*/ 0 h 2"/>
              <a:gd name="T28" fmla="*/ 3175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3175 w 2"/>
              <a:gd name="T47" fmla="*/ 3175 h 2"/>
              <a:gd name="T48" fmla="*/ 0 w 2"/>
              <a:gd name="T49" fmla="*/ 3175 h 2"/>
              <a:gd name="T50" fmla="*/ 0 w 2"/>
              <a:gd name="T51" fmla="*/ 3175 h 2"/>
              <a:gd name="T52" fmla="*/ 3175 w 2"/>
              <a:gd name="T53" fmla="*/ 3175 h 2"/>
              <a:gd name="T54" fmla="*/ 3175 w 2"/>
              <a:gd name="T55" fmla="*/ 3175 h 2"/>
              <a:gd name="T56" fmla="*/ 3175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 name="Freeform 1134"/>
          <p:cNvSpPr>
            <a:spLocks/>
          </p:cNvSpPr>
          <p:nvPr/>
        </p:nvSpPr>
        <p:spPr bwMode="auto">
          <a:xfrm>
            <a:off x="937685" y="514350"/>
            <a:ext cx="4233" cy="6350"/>
          </a:xfrm>
          <a:custGeom>
            <a:avLst/>
            <a:gdLst>
              <a:gd name="T0" fmla="*/ 3175 w 2"/>
              <a:gd name="T1" fmla="*/ 6350 h 4"/>
              <a:gd name="T2" fmla="*/ 3175 w 2"/>
              <a:gd name="T3" fmla="*/ 6350 h 4"/>
              <a:gd name="T4" fmla="*/ 3175 w 2"/>
              <a:gd name="T5" fmla="*/ 6350 h 4"/>
              <a:gd name="T6" fmla="*/ 3175 w 2"/>
              <a:gd name="T7" fmla="*/ 3175 h 4"/>
              <a:gd name="T8" fmla="*/ 3175 w 2"/>
              <a:gd name="T9" fmla="*/ 0 h 4"/>
              <a:gd name="T10" fmla="*/ 3175 w 2"/>
              <a:gd name="T11" fmla="*/ 0 h 4"/>
              <a:gd name="T12" fmla="*/ 3175 w 2"/>
              <a:gd name="T13" fmla="*/ 0 h 4"/>
              <a:gd name="T14" fmla="*/ 0 w 2"/>
              <a:gd name="T15" fmla="*/ 3175 h 4"/>
              <a:gd name="T16" fmla="*/ 3175 w 2"/>
              <a:gd name="T17" fmla="*/ 6350 h 4"/>
              <a:gd name="T18" fmla="*/ 3175 w 2"/>
              <a:gd name="T19" fmla="*/ 3175 h 4"/>
              <a:gd name="T20" fmla="*/ 3175 w 2"/>
              <a:gd name="T21" fmla="*/ 3175 h 4"/>
              <a:gd name="T22" fmla="*/ 3175 w 2"/>
              <a:gd name="T23" fmla="*/ 0 h 4"/>
              <a:gd name="T24" fmla="*/ 3175 w 2"/>
              <a:gd name="T25" fmla="*/ 3175 h 4"/>
              <a:gd name="T26" fmla="*/ 3175 w 2"/>
              <a:gd name="T27" fmla="*/ 3175 h 4"/>
              <a:gd name="T28" fmla="*/ 3175 w 2"/>
              <a:gd name="T29" fmla="*/ 3175 h 4"/>
              <a:gd name="T30" fmla="*/ 3175 w 2"/>
              <a:gd name="T31" fmla="*/ 3175 h 4"/>
              <a:gd name="T32" fmla="*/ 3175 w 2"/>
              <a:gd name="T33" fmla="*/ 3175 h 4"/>
              <a:gd name="T34" fmla="*/ 3175 w 2"/>
              <a:gd name="T35" fmla="*/ 3175 h 4"/>
              <a:gd name="T36" fmla="*/ 3175 w 2"/>
              <a:gd name="T37" fmla="*/ 3175 h 4"/>
              <a:gd name="T38" fmla="*/ 3175 w 2"/>
              <a:gd name="T39" fmla="*/ 3175 h 4"/>
              <a:gd name="T40" fmla="*/ 3175 w 2"/>
              <a:gd name="T41" fmla="*/ 3175 h 4"/>
              <a:gd name="T42" fmla="*/ 3175 w 2"/>
              <a:gd name="T43" fmla="*/ 3175 h 4"/>
              <a:gd name="T44" fmla="*/ 3175 w 2"/>
              <a:gd name="T45" fmla="*/ 3175 h 4"/>
              <a:gd name="T46" fmla="*/ 3175 w 2"/>
              <a:gd name="T47" fmla="*/ 3175 h 4"/>
              <a:gd name="T48" fmla="*/ 3175 w 2"/>
              <a:gd name="T49" fmla="*/ 3175 h 4"/>
              <a:gd name="T50" fmla="*/ 3175 w 2"/>
              <a:gd name="T51" fmla="*/ 3175 h 4"/>
              <a:gd name="T52" fmla="*/ 0 w 2"/>
              <a:gd name="T53" fmla="*/ 3175 h 4"/>
              <a:gd name="T54" fmla="*/ 3175 w 2"/>
              <a:gd name="T55" fmla="*/ 6350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 name="Freeform 1141"/>
          <p:cNvSpPr>
            <a:spLocks/>
          </p:cNvSpPr>
          <p:nvPr/>
        </p:nvSpPr>
        <p:spPr bwMode="auto">
          <a:xfrm>
            <a:off x="941918" y="479425"/>
            <a:ext cx="2116" cy="6350"/>
          </a:xfrm>
          <a:custGeom>
            <a:avLst/>
            <a:gdLst>
              <a:gd name="T0" fmla="*/ 0 w 1587"/>
              <a:gd name="T1" fmla="*/ 6350 h 4"/>
              <a:gd name="T2" fmla="*/ 0 w 1587"/>
              <a:gd name="T3" fmla="*/ 3175 h 4"/>
              <a:gd name="T4" fmla="*/ 0 w 1587"/>
              <a:gd name="T5" fmla="*/ 0 h 4"/>
              <a:gd name="T6" fmla="*/ 0 w 1587"/>
              <a:gd name="T7" fmla="*/ 0 h 4"/>
              <a:gd name="T8" fmla="*/ 0 w 1587"/>
              <a:gd name="T9" fmla="*/ 3175 h 4"/>
              <a:gd name="T10" fmla="*/ 0 w 1587"/>
              <a:gd name="T11" fmla="*/ 3175 h 4"/>
              <a:gd name="T12" fmla="*/ 0 w 1587"/>
              <a:gd name="T13" fmla="*/ 6350 h 4"/>
              <a:gd name="T14" fmla="*/ 0 w 1587"/>
              <a:gd name="T15" fmla="*/ 3175 h 4"/>
              <a:gd name="T16" fmla="*/ 0 w 1587"/>
              <a:gd name="T17" fmla="*/ 3175 h 4"/>
              <a:gd name="T18" fmla="*/ 0 w 1587"/>
              <a:gd name="T19" fmla="*/ 3175 h 4"/>
              <a:gd name="T20" fmla="*/ 0 w 1587"/>
              <a:gd name="T21" fmla="*/ 3175 h 4"/>
              <a:gd name="T22" fmla="*/ 0 w 1587"/>
              <a:gd name="T23" fmla="*/ 3175 h 4"/>
              <a:gd name="T24" fmla="*/ 0 w 1587"/>
              <a:gd name="T25" fmla="*/ 3175 h 4"/>
              <a:gd name="T26" fmla="*/ 0 w 1587"/>
              <a:gd name="T27" fmla="*/ 3175 h 4"/>
              <a:gd name="T28" fmla="*/ 0 w 1587"/>
              <a:gd name="T29" fmla="*/ 635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 name="Freeform 1148"/>
          <p:cNvSpPr>
            <a:spLocks/>
          </p:cNvSpPr>
          <p:nvPr/>
        </p:nvSpPr>
        <p:spPr bwMode="auto">
          <a:xfrm>
            <a:off x="924985" y="460376"/>
            <a:ext cx="4233" cy="3175"/>
          </a:xfrm>
          <a:custGeom>
            <a:avLst/>
            <a:gdLst>
              <a:gd name="T0" fmla="*/ 3175 w 2"/>
              <a:gd name="T1" fmla="*/ 3175 h 2"/>
              <a:gd name="T2" fmla="*/ 3175 w 2"/>
              <a:gd name="T3" fmla="*/ 0 h 2"/>
              <a:gd name="T4" fmla="*/ 3175 w 2"/>
              <a:gd name="T5" fmla="*/ 0 h 2"/>
              <a:gd name="T6" fmla="*/ 3175 w 2"/>
              <a:gd name="T7" fmla="*/ 0 h 2"/>
              <a:gd name="T8" fmla="*/ 3175 w 2"/>
              <a:gd name="T9" fmla="*/ 0 h 2"/>
              <a:gd name="T10" fmla="*/ 0 w 2"/>
              <a:gd name="T11" fmla="*/ 0 h 2"/>
              <a:gd name="T12" fmla="*/ 0 w 2"/>
              <a:gd name="T13" fmla="*/ 0 h 2"/>
              <a:gd name="T14" fmla="*/ 0 w 2"/>
              <a:gd name="T15" fmla="*/ 3175 h 2"/>
              <a:gd name="T16" fmla="*/ 0 w 2"/>
              <a:gd name="T17" fmla="*/ 3175 h 2"/>
              <a:gd name="T18" fmla="*/ 0 w 2"/>
              <a:gd name="T19" fmla="*/ 3175 h 2"/>
              <a:gd name="T20" fmla="*/ 3175 w 2"/>
              <a:gd name="T21" fmla="*/ 3175 h 2"/>
              <a:gd name="T22" fmla="*/ 3175 w 2"/>
              <a:gd name="T23" fmla="*/ 3175 h 2"/>
              <a:gd name="T24" fmla="*/ 3175 w 2"/>
              <a:gd name="T25" fmla="*/ 0 h 2"/>
              <a:gd name="T26" fmla="*/ 3175 w 2"/>
              <a:gd name="T27" fmla="*/ 0 h 2"/>
              <a:gd name="T28" fmla="*/ 3175 w 2"/>
              <a:gd name="T29" fmla="*/ 0 h 2"/>
              <a:gd name="T30" fmla="*/ 0 w 2"/>
              <a:gd name="T31" fmla="*/ 3175 h 2"/>
              <a:gd name="T32" fmla="*/ 3175 w 2"/>
              <a:gd name="T33" fmla="*/ 3175 h 2"/>
              <a:gd name="T34" fmla="*/ 3175 w 2"/>
              <a:gd name="T35" fmla="*/ 0 h 2"/>
              <a:gd name="T36" fmla="*/ 0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3175 w 2"/>
              <a:gd name="T59" fmla="*/ 3175 h 2"/>
              <a:gd name="T60" fmla="*/ 3175 w 2"/>
              <a:gd name="T61" fmla="*/ 3175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6" name="Freeform 1150"/>
          <p:cNvSpPr>
            <a:spLocks/>
          </p:cNvSpPr>
          <p:nvPr/>
        </p:nvSpPr>
        <p:spPr bwMode="auto">
          <a:xfrm>
            <a:off x="912285" y="447676"/>
            <a:ext cx="2116" cy="3175"/>
          </a:xfrm>
          <a:custGeom>
            <a:avLst/>
            <a:gdLst>
              <a:gd name="T0" fmla="*/ 0 w 1587"/>
              <a:gd name="T1" fmla="*/ 3175 h 2"/>
              <a:gd name="T2" fmla="*/ 0 w 1587"/>
              <a:gd name="T3" fmla="*/ 0 h 2"/>
              <a:gd name="T4" fmla="*/ 0 w 1587"/>
              <a:gd name="T5" fmla="*/ 3175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7" name="Freeform 1152"/>
          <p:cNvSpPr>
            <a:spLocks/>
          </p:cNvSpPr>
          <p:nvPr/>
        </p:nvSpPr>
        <p:spPr bwMode="auto">
          <a:xfrm>
            <a:off x="912285" y="447676"/>
            <a:ext cx="4233" cy="3175"/>
          </a:xfrm>
          <a:custGeom>
            <a:avLst/>
            <a:gdLst>
              <a:gd name="T0" fmla="*/ 3175 w 2"/>
              <a:gd name="T1" fmla="*/ 0 h 2"/>
              <a:gd name="T2" fmla="*/ 0 w 2"/>
              <a:gd name="T3" fmla="*/ 0 h 2"/>
              <a:gd name="T4" fmla="*/ 0 w 2"/>
              <a:gd name="T5" fmla="*/ 0 h 2"/>
              <a:gd name="T6" fmla="*/ 0 w 2"/>
              <a:gd name="T7" fmla="*/ 0 h 2"/>
              <a:gd name="T8" fmla="*/ 0 w 2"/>
              <a:gd name="T9" fmla="*/ 3175 h 2"/>
              <a:gd name="T10" fmla="*/ 3175 w 2"/>
              <a:gd name="T11" fmla="*/ 3175 h 2"/>
              <a:gd name="T12" fmla="*/ 3175 w 2"/>
              <a:gd name="T13" fmla="*/ 0 h 2"/>
              <a:gd name="T14" fmla="*/ 0 w 2"/>
              <a:gd name="T15" fmla="*/ 0 h 2"/>
              <a:gd name="T16" fmla="*/ 0 w 2"/>
              <a:gd name="T17" fmla="*/ 0 h 2"/>
              <a:gd name="T18" fmla="*/ 0 w 2"/>
              <a:gd name="T19" fmla="*/ 0 h 2"/>
              <a:gd name="T20" fmla="*/ 0 w 2"/>
              <a:gd name="T21" fmla="*/ 3175 h 2"/>
              <a:gd name="T22" fmla="*/ 3175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8" name="Freeform 1154"/>
          <p:cNvSpPr>
            <a:spLocks/>
          </p:cNvSpPr>
          <p:nvPr/>
        </p:nvSpPr>
        <p:spPr bwMode="auto">
          <a:xfrm>
            <a:off x="886885" y="434975"/>
            <a:ext cx="4233"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9" name="Freeform 1156"/>
          <p:cNvSpPr>
            <a:spLocks/>
          </p:cNvSpPr>
          <p:nvPr/>
        </p:nvSpPr>
        <p:spPr bwMode="auto">
          <a:xfrm>
            <a:off x="886885" y="431801"/>
            <a:ext cx="4233" cy="3175"/>
          </a:xfrm>
          <a:custGeom>
            <a:avLst/>
            <a:gdLst>
              <a:gd name="T0" fmla="*/ 3175 w 2"/>
              <a:gd name="T1" fmla="*/ 3175 h 2"/>
              <a:gd name="T2" fmla="*/ 0 w 2"/>
              <a:gd name="T3" fmla="*/ 0 h 2"/>
              <a:gd name="T4" fmla="*/ 0 w 2"/>
              <a:gd name="T5" fmla="*/ 0 h 2"/>
              <a:gd name="T6" fmla="*/ 0 w 2"/>
              <a:gd name="T7" fmla="*/ 3175 h 2"/>
              <a:gd name="T8" fmla="*/ 3175 w 2"/>
              <a:gd name="T9" fmla="*/ 3175 h 2"/>
              <a:gd name="T10" fmla="*/ 3175 w 2"/>
              <a:gd name="T11" fmla="*/ 3175 h 2"/>
              <a:gd name="T12" fmla="*/ 3175 w 2"/>
              <a:gd name="T13" fmla="*/ 3175 h 2"/>
              <a:gd name="T14" fmla="*/ 0 w 2"/>
              <a:gd name="T15" fmla="*/ 0 h 2"/>
              <a:gd name="T16" fmla="*/ 0 w 2"/>
              <a:gd name="T17" fmla="*/ 0 h 2"/>
              <a:gd name="T18" fmla="*/ 0 w 2"/>
              <a:gd name="T19" fmla="*/ 3175 h 2"/>
              <a:gd name="T20" fmla="*/ 3175 w 2"/>
              <a:gd name="T21" fmla="*/ 3175 h 2"/>
              <a:gd name="T22" fmla="*/ 3175 w 2"/>
              <a:gd name="T23" fmla="*/ 3175 h 2"/>
              <a:gd name="T24" fmla="*/ 3175 w 2"/>
              <a:gd name="T25" fmla="*/ 3175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0" name="Freeform 1163"/>
          <p:cNvSpPr>
            <a:spLocks/>
          </p:cNvSpPr>
          <p:nvPr/>
        </p:nvSpPr>
        <p:spPr bwMode="auto">
          <a:xfrm>
            <a:off x="814917" y="415926"/>
            <a:ext cx="8467" cy="3175"/>
          </a:xfrm>
          <a:custGeom>
            <a:avLst/>
            <a:gdLst>
              <a:gd name="T0" fmla="*/ 3175 w 4"/>
              <a:gd name="T1" fmla="*/ 3175 h 2"/>
              <a:gd name="T2" fmla="*/ 3175 w 4"/>
              <a:gd name="T3" fmla="*/ 3175 h 2"/>
              <a:gd name="T4" fmla="*/ 6350 w 4"/>
              <a:gd name="T5" fmla="*/ 3175 h 2"/>
              <a:gd name="T6" fmla="*/ 6350 w 4"/>
              <a:gd name="T7" fmla="*/ 0 h 2"/>
              <a:gd name="T8" fmla="*/ 6350 w 4"/>
              <a:gd name="T9" fmla="*/ 0 h 2"/>
              <a:gd name="T10" fmla="*/ 3175 w 4"/>
              <a:gd name="T11" fmla="*/ 0 h 2"/>
              <a:gd name="T12" fmla="*/ 3175 w 4"/>
              <a:gd name="T13" fmla="*/ 0 h 2"/>
              <a:gd name="T14" fmla="*/ 0 w 4"/>
              <a:gd name="T15" fmla="*/ 3175 h 2"/>
              <a:gd name="T16" fmla="*/ 3175 w 4"/>
              <a:gd name="T17" fmla="*/ 3175 h 2"/>
              <a:gd name="T18" fmla="*/ 3175 w 4"/>
              <a:gd name="T19" fmla="*/ 0 h 2"/>
              <a:gd name="T20" fmla="*/ 6350 w 4"/>
              <a:gd name="T21" fmla="*/ 3175 h 2"/>
              <a:gd name="T22" fmla="*/ 6350 w 4"/>
              <a:gd name="T23" fmla="*/ 0 h 2"/>
              <a:gd name="T24" fmla="*/ 6350 w 4"/>
              <a:gd name="T25" fmla="*/ 0 h 2"/>
              <a:gd name="T26" fmla="*/ 3175 w 4"/>
              <a:gd name="T27" fmla="*/ 0 h 2"/>
              <a:gd name="T28" fmla="*/ 3175 w 4"/>
              <a:gd name="T29" fmla="*/ 0 h 2"/>
              <a:gd name="T30" fmla="*/ 0 w 4"/>
              <a:gd name="T31" fmla="*/ 0 h 2"/>
              <a:gd name="T32" fmla="*/ 3175 w 4"/>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1" name="Freeform 1172"/>
          <p:cNvSpPr>
            <a:spLocks/>
          </p:cNvSpPr>
          <p:nvPr/>
        </p:nvSpPr>
        <p:spPr bwMode="auto">
          <a:xfrm>
            <a:off x="776818" y="476251"/>
            <a:ext cx="4233" cy="3175"/>
          </a:xfrm>
          <a:custGeom>
            <a:avLst/>
            <a:gdLst>
              <a:gd name="T0" fmla="*/ 0 w 2"/>
              <a:gd name="T1" fmla="*/ 3175 h 2"/>
              <a:gd name="T2" fmla="*/ 0 w 2"/>
              <a:gd name="T3" fmla="*/ 3175 h 2"/>
              <a:gd name="T4" fmla="*/ 3175 w 2"/>
              <a:gd name="T5" fmla="*/ 3175 h 2"/>
              <a:gd name="T6" fmla="*/ 0 w 2"/>
              <a:gd name="T7" fmla="*/ 0 h 2"/>
              <a:gd name="T8" fmla="*/ 0 w 2"/>
              <a:gd name="T9" fmla="*/ 0 h 2"/>
              <a:gd name="T10" fmla="*/ 0 w 2"/>
              <a:gd name="T11" fmla="*/ 0 h 2"/>
              <a:gd name="T12" fmla="*/ 0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0 w 2"/>
              <a:gd name="T59" fmla="*/ 3175 h 2"/>
              <a:gd name="T60" fmla="*/ 0 w 2"/>
              <a:gd name="T61" fmla="*/ 3175 h 2"/>
              <a:gd name="T62" fmla="*/ 0 w 2"/>
              <a:gd name="T63" fmla="*/ 3175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2" name="Freeform 1177"/>
          <p:cNvSpPr>
            <a:spLocks/>
          </p:cNvSpPr>
          <p:nvPr/>
        </p:nvSpPr>
        <p:spPr bwMode="auto">
          <a:xfrm>
            <a:off x="742952" y="534989"/>
            <a:ext cx="4233" cy="3175"/>
          </a:xfrm>
          <a:custGeom>
            <a:avLst/>
            <a:gdLst>
              <a:gd name="T0" fmla="*/ 0 w 2"/>
              <a:gd name="T1" fmla="*/ 3175 h 2"/>
              <a:gd name="T2" fmla="*/ 3175 w 2"/>
              <a:gd name="T3" fmla="*/ 3175 h 2"/>
              <a:gd name="T4" fmla="*/ 3175 w 2"/>
              <a:gd name="T5" fmla="*/ 3175 h 2"/>
              <a:gd name="T6" fmla="*/ 3175 w 2"/>
              <a:gd name="T7" fmla="*/ 0 h 2"/>
              <a:gd name="T8" fmla="*/ 3175 w 2"/>
              <a:gd name="T9" fmla="*/ 0 h 2"/>
              <a:gd name="T10" fmla="*/ 3175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3175 h 2"/>
              <a:gd name="T40" fmla="*/ 0 w 2"/>
              <a:gd name="T41" fmla="*/ 3175 h 2"/>
              <a:gd name="T42" fmla="*/ 3175 w 2"/>
              <a:gd name="T43" fmla="*/ 3175 h 2"/>
              <a:gd name="T44" fmla="*/ 3175 w 2"/>
              <a:gd name="T45" fmla="*/ 0 h 2"/>
              <a:gd name="T46" fmla="*/ 3175 w 2"/>
              <a:gd name="T47" fmla="*/ 0 h 2"/>
              <a:gd name="T48" fmla="*/ 3175 w 2"/>
              <a:gd name="T49" fmla="*/ 0 h 2"/>
              <a:gd name="T50" fmla="*/ 3175 w 2"/>
              <a:gd name="T51" fmla="*/ 0 h 2"/>
              <a:gd name="T52" fmla="*/ 3175 w 2"/>
              <a:gd name="T53" fmla="*/ 0 h 2"/>
              <a:gd name="T54" fmla="*/ 3175 w 2"/>
              <a:gd name="T55" fmla="*/ 0 h 2"/>
              <a:gd name="T56" fmla="*/ 3175 w 2"/>
              <a:gd name="T57" fmla="*/ 0 h 2"/>
              <a:gd name="T58" fmla="*/ 3175 w 2"/>
              <a:gd name="T59" fmla="*/ 0 h 2"/>
              <a:gd name="T60" fmla="*/ 3175 w 2"/>
              <a:gd name="T61" fmla="*/ 0 h 2"/>
              <a:gd name="T62" fmla="*/ 3175 w 2"/>
              <a:gd name="T63" fmla="*/ 0 h 2"/>
              <a:gd name="T64" fmla="*/ 3175 w 2"/>
              <a:gd name="T65" fmla="*/ 0 h 2"/>
              <a:gd name="T66" fmla="*/ 3175 w 2"/>
              <a:gd name="T67" fmla="*/ 3175 h 2"/>
              <a:gd name="T68" fmla="*/ 3175 w 2"/>
              <a:gd name="T69" fmla="*/ 0 h 2"/>
              <a:gd name="T70" fmla="*/ 3175 w 2"/>
              <a:gd name="T71" fmla="*/ 0 h 2"/>
              <a:gd name="T72" fmla="*/ 0 w 2"/>
              <a:gd name="T73" fmla="*/ 0 h 2"/>
              <a:gd name="T74" fmla="*/ 0 w 2"/>
              <a:gd name="T75" fmla="*/ 0 h 2"/>
              <a:gd name="T76" fmla="*/ 0 w 2"/>
              <a:gd name="T77" fmla="*/ 3175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3" name="Freeform 1180"/>
          <p:cNvSpPr>
            <a:spLocks/>
          </p:cNvSpPr>
          <p:nvPr/>
        </p:nvSpPr>
        <p:spPr bwMode="auto">
          <a:xfrm>
            <a:off x="747185" y="530226"/>
            <a:ext cx="4233" cy="4763"/>
          </a:xfrm>
          <a:custGeom>
            <a:avLst/>
            <a:gdLst>
              <a:gd name="T0" fmla="*/ 0 w 2"/>
              <a:gd name="T1" fmla="*/ 4763 h 3"/>
              <a:gd name="T2" fmla="*/ 0 w 2"/>
              <a:gd name="T3" fmla="*/ 4763 h 3"/>
              <a:gd name="T4" fmla="*/ 3175 w 2"/>
              <a:gd name="T5" fmla="*/ 4763 h 3"/>
              <a:gd name="T6" fmla="*/ 3175 w 2"/>
              <a:gd name="T7" fmla="*/ 4763 h 3"/>
              <a:gd name="T8" fmla="*/ 0 w 2"/>
              <a:gd name="T9" fmla="*/ 0 h 3"/>
              <a:gd name="T10" fmla="*/ 0 w 2"/>
              <a:gd name="T11" fmla="*/ 0 h 3"/>
              <a:gd name="T12" fmla="*/ 0 w 2"/>
              <a:gd name="T13" fmla="*/ 0 h 3"/>
              <a:gd name="T14" fmla="*/ 0 w 2"/>
              <a:gd name="T15" fmla="*/ 4763 h 3"/>
              <a:gd name="T16" fmla="*/ 0 w 2"/>
              <a:gd name="T17" fmla="*/ 4763 h 3"/>
              <a:gd name="T18" fmla="*/ 0 w 2"/>
              <a:gd name="T19" fmla="*/ 4763 h 3"/>
              <a:gd name="T20" fmla="*/ 0 w 2"/>
              <a:gd name="T21" fmla="*/ 4763 h 3"/>
              <a:gd name="T22" fmla="*/ 0 w 2"/>
              <a:gd name="T23" fmla="*/ 0 h 3"/>
              <a:gd name="T24" fmla="*/ 0 w 2"/>
              <a:gd name="T25" fmla="*/ 4763 h 3"/>
              <a:gd name="T26" fmla="*/ 0 w 2"/>
              <a:gd name="T27" fmla="*/ 4763 h 3"/>
              <a:gd name="T28" fmla="*/ 0 w 2"/>
              <a:gd name="T29" fmla="*/ 4763 h 3"/>
              <a:gd name="T30" fmla="*/ 0 w 2"/>
              <a:gd name="T31" fmla="*/ 4763 h 3"/>
              <a:gd name="T32" fmla="*/ 0 w 2"/>
              <a:gd name="T33" fmla="*/ 4763 h 3"/>
              <a:gd name="T34" fmla="*/ 0 w 2"/>
              <a:gd name="T35" fmla="*/ 4763 h 3"/>
              <a:gd name="T36" fmla="*/ 0 w 2"/>
              <a:gd name="T37" fmla="*/ 4763 h 3"/>
              <a:gd name="T38" fmla="*/ 0 w 2"/>
              <a:gd name="T39" fmla="*/ 4763 h 3"/>
              <a:gd name="T40" fmla="*/ 0 w 2"/>
              <a:gd name="T41" fmla="*/ 4763 h 3"/>
              <a:gd name="T42" fmla="*/ 0 w 2"/>
              <a:gd name="T43" fmla="*/ 4763 h 3"/>
              <a:gd name="T44" fmla="*/ 0 w 2"/>
              <a:gd name="T45" fmla="*/ 4763 h 3"/>
              <a:gd name="T46" fmla="*/ 0 w 2"/>
              <a:gd name="T47" fmla="*/ 4763 h 3"/>
              <a:gd name="T48" fmla="*/ 0 w 2"/>
              <a:gd name="T49" fmla="*/ 4763 h 3"/>
              <a:gd name="T50" fmla="*/ 0 w 2"/>
              <a:gd name="T51" fmla="*/ 4763 h 3"/>
              <a:gd name="T52" fmla="*/ 0 w 2"/>
              <a:gd name="T53" fmla="*/ 476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4" name="Line 1187"/>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5" name="Line 1188"/>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6" name="Freeform 1208"/>
          <p:cNvSpPr>
            <a:spLocks/>
          </p:cNvSpPr>
          <p:nvPr/>
        </p:nvSpPr>
        <p:spPr bwMode="auto">
          <a:xfrm>
            <a:off x="793751" y="557214"/>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7" name="Freeform 1210"/>
          <p:cNvSpPr>
            <a:spLocks/>
          </p:cNvSpPr>
          <p:nvPr/>
        </p:nvSpPr>
        <p:spPr bwMode="auto">
          <a:xfrm>
            <a:off x="793752" y="557214"/>
            <a:ext cx="4233" cy="3175"/>
          </a:xfrm>
          <a:custGeom>
            <a:avLst/>
            <a:gdLst>
              <a:gd name="T0" fmla="*/ 0 w 2"/>
              <a:gd name="T1" fmla="*/ 3175 h 2"/>
              <a:gd name="T2" fmla="*/ 0 w 2"/>
              <a:gd name="T3" fmla="*/ 3175 h 2"/>
              <a:gd name="T4" fmla="*/ 3175 w 2"/>
              <a:gd name="T5" fmla="*/ 3175 h 2"/>
              <a:gd name="T6" fmla="*/ 3175 w 2"/>
              <a:gd name="T7" fmla="*/ 0 h 2"/>
              <a:gd name="T8" fmla="*/ 3175 w 2"/>
              <a:gd name="T9" fmla="*/ 0 h 2"/>
              <a:gd name="T10" fmla="*/ 0 w 2"/>
              <a:gd name="T11" fmla="*/ 0 h 2"/>
              <a:gd name="T12" fmla="*/ 0 w 2"/>
              <a:gd name="T13" fmla="*/ 0 h 2"/>
              <a:gd name="T14" fmla="*/ 0 w 2"/>
              <a:gd name="T15" fmla="*/ 0 h 2"/>
              <a:gd name="T16" fmla="*/ 0 w 2"/>
              <a:gd name="T17" fmla="*/ 3175 h 2"/>
              <a:gd name="T18" fmla="*/ 0 w 2"/>
              <a:gd name="T19" fmla="*/ 3175 h 2"/>
              <a:gd name="T20" fmla="*/ 3175 w 2"/>
              <a:gd name="T21" fmla="*/ 3175 h 2"/>
              <a:gd name="T22" fmla="*/ 3175 w 2"/>
              <a:gd name="T23" fmla="*/ 0 h 2"/>
              <a:gd name="T24" fmla="*/ 3175 w 2"/>
              <a:gd name="T25" fmla="*/ 0 h 2"/>
              <a:gd name="T26" fmla="*/ 0 w 2"/>
              <a:gd name="T27" fmla="*/ 0 h 2"/>
              <a:gd name="T28" fmla="*/ 0 w 2"/>
              <a:gd name="T29" fmla="*/ 0 h 2"/>
              <a:gd name="T30" fmla="*/ 0 w 2"/>
              <a:gd name="T31" fmla="*/ 0 h 2"/>
              <a:gd name="T32" fmla="*/ 0 w 2"/>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8" name="Freeform 1214"/>
          <p:cNvSpPr>
            <a:spLocks/>
          </p:cNvSpPr>
          <p:nvPr/>
        </p:nvSpPr>
        <p:spPr bwMode="auto">
          <a:xfrm>
            <a:off x="793752" y="557214"/>
            <a:ext cx="4233" cy="3175"/>
          </a:xfrm>
          <a:custGeom>
            <a:avLst/>
            <a:gdLst>
              <a:gd name="T0" fmla="*/ 0 w 2"/>
              <a:gd name="T1" fmla="*/ 3175 h 2"/>
              <a:gd name="T2" fmla="*/ 3175 w 2"/>
              <a:gd name="T3" fmla="*/ 3175 h 2"/>
              <a:gd name="T4" fmla="*/ 0 w 2"/>
              <a:gd name="T5" fmla="*/ 0 h 2"/>
              <a:gd name="T6" fmla="*/ 0 w 2"/>
              <a:gd name="T7" fmla="*/ 3175 h 2"/>
              <a:gd name="T8" fmla="*/ 0 w 2"/>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9" name="Rectangle 1215"/>
          <p:cNvSpPr>
            <a:spLocks noChangeArrowheads="1"/>
          </p:cNvSpPr>
          <p:nvPr/>
        </p:nvSpPr>
        <p:spPr bwMode="auto">
          <a:xfrm>
            <a:off x="793751" y="627064"/>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30" name="Freeform 1217"/>
          <p:cNvSpPr>
            <a:spLocks/>
          </p:cNvSpPr>
          <p:nvPr/>
        </p:nvSpPr>
        <p:spPr bwMode="auto">
          <a:xfrm>
            <a:off x="793751" y="6270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1" name="Freeform 1219"/>
          <p:cNvSpPr>
            <a:spLocks/>
          </p:cNvSpPr>
          <p:nvPr/>
        </p:nvSpPr>
        <p:spPr bwMode="auto">
          <a:xfrm>
            <a:off x="975785" y="541339"/>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2" name="Freeform 1221"/>
          <p:cNvSpPr>
            <a:spLocks/>
          </p:cNvSpPr>
          <p:nvPr/>
        </p:nvSpPr>
        <p:spPr bwMode="auto">
          <a:xfrm>
            <a:off x="975785" y="541339"/>
            <a:ext cx="4233" cy="3175"/>
          </a:xfrm>
          <a:custGeom>
            <a:avLst/>
            <a:gdLst>
              <a:gd name="T0" fmla="*/ 3175 w 2"/>
              <a:gd name="T1" fmla="*/ 0 h 2"/>
              <a:gd name="T2" fmla="*/ 3175 w 2"/>
              <a:gd name="T3" fmla="*/ 0 h 2"/>
              <a:gd name="T4" fmla="*/ 3175 w 2"/>
              <a:gd name="T5" fmla="*/ 0 h 2"/>
              <a:gd name="T6" fmla="*/ 0 w 2"/>
              <a:gd name="T7" fmla="*/ 0 h 2"/>
              <a:gd name="T8" fmla="*/ 0 w 2"/>
              <a:gd name="T9" fmla="*/ 0 h 2"/>
              <a:gd name="T10" fmla="*/ 0 w 2"/>
              <a:gd name="T11" fmla="*/ 3175 h 2"/>
              <a:gd name="T12" fmla="*/ 3175 w 2"/>
              <a:gd name="T13" fmla="*/ 0 h 2"/>
              <a:gd name="T14" fmla="*/ 3175 w 2"/>
              <a:gd name="T15" fmla="*/ 0 h 2"/>
              <a:gd name="T16" fmla="*/ 3175 w 2"/>
              <a:gd name="T17" fmla="*/ 0 h 2"/>
              <a:gd name="T18" fmla="*/ 0 w 2"/>
              <a:gd name="T19" fmla="*/ 0 h 2"/>
              <a:gd name="T20" fmla="*/ 0 w 2"/>
              <a:gd name="T21" fmla="*/ 0 h 2"/>
              <a:gd name="T22" fmla="*/ 0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3" name="Freeform 1234"/>
          <p:cNvSpPr>
            <a:spLocks/>
          </p:cNvSpPr>
          <p:nvPr/>
        </p:nvSpPr>
        <p:spPr bwMode="auto">
          <a:xfrm>
            <a:off x="963085" y="550864"/>
            <a:ext cx="4233" cy="1587"/>
          </a:xfrm>
          <a:custGeom>
            <a:avLst/>
            <a:gdLst>
              <a:gd name="T0" fmla="*/ 0 w 2"/>
              <a:gd name="T1" fmla="*/ 0 h 1587"/>
              <a:gd name="T2" fmla="*/ 0 w 2"/>
              <a:gd name="T3" fmla="*/ 0 h 1587"/>
              <a:gd name="T4" fmla="*/ 3175 w 2"/>
              <a:gd name="T5" fmla="*/ 0 h 1587"/>
              <a:gd name="T6" fmla="*/ 3175 w 2"/>
              <a:gd name="T7" fmla="*/ 0 h 1587"/>
              <a:gd name="T8" fmla="*/ 3175 w 2"/>
              <a:gd name="T9" fmla="*/ 0 h 1587"/>
              <a:gd name="T10" fmla="*/ 3175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3175 w 2"/>
              <a:gd name="T25" fmla="*/ 0 h 1587"/>
              <a:gd name="T26" fmla="*/ 3175 w 2"/>
              <a:gd name="T27" fmla="*/ 0 h 1587"/>
              <a:gd name="T28" fmla="*/ 3175 w 2"/>
              <a:gd name="T29" fmla="*/ 0 h 1587"/>
              <a:gd name="T30" fmla="*/ 0 w 2"/>
              <a:gd name="T31" fmla="*/ 0 h 1587"/>
              <a:gd name="T32" fmla="*/ 0 w 2"/>
              <a:gd name="T33" fmla="*/ 0 h 1587"/>
              <a:gd name="T34" fmla="*/ 3175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4" name="Line 1237"/>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5" name="Line 1238"/>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6" name="Freeform 1240"/>
          <p:cNvSpPr>
            <a:spLocks/>
          </p:cNvSpPr>
          <p:nvPr/>
        </p:nvSpPr>
        <p:spPr bwMode="auto">
          <a:xfrm>
            <a:off x="971551" y="541339"/>
            <a:ext cx="2116"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7" name="Freeform 1243"/>
          <p:cNvSpPr>
            <a:spLocks/>
          </p:cNvSpPr>
          <p:nvPr/>
        </p:nvSpPr>
        <p:spPr bwMode="auto">
          <a:xfrm>
            <a:off x="971552" y="538164"/>
            <a:ext cx="4233" cy="3175"/>
          </a:xfrm>
          <a:custGeom>
            <a:avLst/>
            <a:gdLst>
              <a:gd name="T0" fmla="*/ 3175 w 2"/>
              <a:gd name="T1" fmla="*/ 3175 h 2"/>
              <a:gd name="T2" fmla="*/ 3175 w 2"/>
              <a:gd name="T3" fmla="*/ 3175 h 2"/>
              <a:gd name="T4" fmla="*/ 3175 w 2"/>
              <a:gd name="T5" fmla="*/ 3175 h 2"/>
              <a:gd name="T6" fmla="*/ 3175 w 2"/>
              <a:gd name="T7" fmla="*/ 3175 h 2"/>
              <a:gd name="T8" fmla="*/ 0 w 2"/>
              <a:gd name="T9" fmla="*/ 3175 h 2"/>
              <a:gd name="T10" fmla="*/ 0 w 2"/>
              <a:gd name="T11" fmla="*/ 3175 h 2"/>
              <a:gd name="T12" fmla="*/ 3175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3175 w 2"/>
              <a:gd name="T39" fmla="*/ 3175 h 2"/>
              <a:gd name="T40" fmla="*/ 3175 w 2"/>
              <a:gd name="T41" fmla="*/ 3175 h 2"/>
              <a:gd name="T42" fmla="*/ 3175 w 2"/>
              <a:gd name="T43" fmla="*/ 3175 h 2"/>
              <a:gd name="T44" fmla="*/ 3175 w 2"/>
              <a:gd name="T45" fmla="*/ 3175 h 2"/>
              <a:gd name="T46" fmla="*/ 3175 w 2"/>
              <a:gd name="T47" fmla="*/ 3175 h 2"/>
              <a:gd name="T48" fmla="*/ 0 w 2"/>
              <a:gd name="T49" fmla="*/ 0 h 2"/>
              <a:gd name="T50" fmla="*/ 0 w 2"/>
              <a:gd name="T51" fmla="*/ 3175 h 2"/>
              <a:gd name="T52" fmla="*/ 0 w 2"/>
              <a:gd name="T53" fmla="*/ 3175 h 2"/>
              <a:gd name="T54" fmla="*/ 0 w 2"/>
              <a:gd name="T55" fmla="*/ 3175 h 2"/>
              <a:gd name="T56" fmla="*/ 3175 w 2"/>
              <a:gd name="T57" fmla="*/ 3175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8" name="Freeform 1246"/>
          <p:cNvSpPr>
            <a:spLocks/>
          </p:cNvSpPr>
          <p:nvPr/>
        </p:nvSpPr>
        <p:spPr bwMode="auto">
          <a:xfrm>
            <a:off x="967318" y="547689"/>
            <a:ext cx="4233" cy="3175"/>
          </a:xfrm>
          <a:custGeom>
            <a:avLst/>
            <a:gdLst>
              <a:gd name="T0" fmla="*/ 0 w 2"/>
              <a:gd name="T1" fmla="*/ 3175 h 2"/>
              <a:gd name="T2" fmla="*/ 0 w 2"/>
              <a:gd name="T3" fmla="*/ 3175 h 2"/>
              <a:gd name="T4" fmla="*/ 3175 w 2"/>
              <a:gd name="T5" fmla="*/ 0 h 2"/>
              <a:gd name="T6" fmla="*/ 3175 w 2"/>
              <a:gd name="T7" fmla="*/ 0 h 2"/>
              <a:gd name="T8" fmla="*/ 0 w 2"/>
              <a:gd name="T9" fmla="*/ 0 h 2"/>
              <a:gd name="T10" fmla="*/ 0 w 2"/>
              <a:gd name="T11" fmla="*/ 0 h 2"/>
              <a:gd name="T12" fmla="*/ 0 w 2"/>
              <a:gd name="T13" fmla="*/ 3175 h 2"/>
              <a:gd name="T14" fmla="*/ 0 w 2"/>
              <a:gd name="T15" fmla="*/ 3175 h 2"/>
              <a:gd name="T16" fmla="*/ 3175 w 2"/>
              <a:gd name="T17" fmla="*/ 0 h 2"/>
              <a:gd name="T18" fmla="*/ 3175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3175 h 2"/>
              <a:gd name="T48" fmla="*/ 0 w 2"/>
              <a:gd name="T49" fmla="*/ 3175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9" name="Freeform 1250"/>
          <p:cNvSpPr>
            <a:spLocks/>
          </p:cNvSpPr>
          <p:nvPr/>
        </p:nvSpPr>
        <p:spPr bwMode="auto">
          <a:xfrm>
            <a:off x="975785" y="530225"/>
            <a:ext cx="4233"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0" name="Freeform 1252"/>
          <p:cNvSpPr>
            <a:spLocks/>
          </p:cNvSpPr>
          <p:nvPr/>
        </p:nvSpPr>
        <p:spPr bwMode="auto">
          <a:xfrm>
            <a:off x="975785" y="527050"/>
            <a:ext cx="4233" cy="7938"/>
          </a:xfrm>
          <a:custGeom>
            <a:avLst/>
            <a:gdLst>
              <a:gd name="T0" fmla="*/ 3175 w 2"/>
              <a:gd name="T1" fmla="*/ 3175 h 5"/>
              <a:gd name="T2" fmla="*/ 3175 w 2"/>
              <a:gd name="T3" fmla="*/ 3175 h 5"/>
              <a:gd name="T4" fmla="*/ 0 w 2"/>
              <a:gd name="T5" fmla="*/ 0 h 5"/>
              <a:gd name="T6" fmla="*/ 0 w 2"/>
              <a:gd name="T7" fmla="*/ 3175 h 5"/>
              <a:gd name="T8" fmla="*/ 0 w 2"/>
              <a:gd name="T9" fmla="*/ 3175 h 5"/>
              <a:gd name="T10" fmla="*/ 3175 w 2"/>
              <a:gd name="T11" fmla="*/ 7938 h 5"/>
              <a:gd name="T12" fmla="*/ 3175 w 2"/>
              <a:gd name="T13" fmla="*/ 3175 h 5"/>
              <a:gd name="T14" fmla="*/ 3175 w 2"/>
              <a:gd name="T15" fmla="*/ 3175 h 5"/>
              <a:gd name="T16" fmla="*/ 0 w 2"/>
              <a:gd name="T17" fmla="*/ 0 h 5"/>
              <a:gd name="T18" fmla="*/ 0 w 2"/>
              <a:gd name="T19" fmla="*/ 3175 h 5"/>
              <a:gd name="T20" fmla="*/ 0 w 2"/>
              <a:gd name="T21" fmla="*/ 3175 h 5"/>
              <a:gd name="T22" fmla="*/ 3175 w 2"/>
              <a:gd name="T23" fmla="*/ 7938 h 5"/>
              <a:gd name="T24" fmla="*/ 3175 w 2"/>
              <a:gd name="T25" fmla="*/ 317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1" name="Freeform 1255"/>
          <p:cNvSpPr>
            <a:spLocks/>
          </p:cNvSpPr>
          <p:nvPr/>
        </p:nvSpPr>
        <p:spPr bwMode="auto">
          <a:xfrm>
            <a:off x="950385" y="550864"/>
            <a:ext cx="4233" cy="1587"/>
          </a:xfrm>
          <a:custGeom>
            <a:avLst/>
            <a:gdLst>
              <a:gd name="T0" fmla="*/ 0 w 2"/>
              <a:gd name="T1" fmla="*/ 0 h 1587"/>
              <a:gd name="T2" fmla="*/ 3175 w 2"/>
              <a:gd name="T3" fmla="*/ 0 h 1587"/>
              <a:gd name="T4" fmla="*/ 3175 w 2"/>
              <a:gd name="T5" fmla="*/ 0 h 1587"/>
              <a:gd name="T6" fmla="*/ 3175 w 2"/>
              <a:gd name="T7" fmla="*/ 0 h 1587"/>
              <a:gd name="T8" fmla="*/ 3175 w 2"/>
              <a:gd name="T9" fmla="*/ 0 h 1587"/>
              <a:gd name="T10" fmla="*/ 0 w 2"/>
              <a:gd name="T11" fmla="*/ 0 h 1587"/>
              <a:gd name="T12" fmla="*/ 0 w 2"/>
              <a:gd name="T13" fmla="*/ 0 h 1587"/>
              <a:gd name="T14" fmla="*/ 0 w 2"/>
              <a:gd name="T15" fmla="*/ 0 h 1587"/>
              <a:gd name="T16" fmla="*/ 0 w 2"/>
              <a:gd name="T17" fmla="*/ 0 h 1587"/>
              <a:gd name="T18" fmla="*/ 3175 w 2"/>
              <a:gd name="T19" fmla="*/ 0 h 1587"/>
              <a:gd name="T20" fmla="*/ 3175 w 2"/>
              <a:gd name="T21" fmla="*/ 0 h 1587"/>
              <a:gd name="T22" fmla="*/ 3175 w 2"/>
              <a:gd name="T23" fmla="*/ 0 h 1587"/>
              <a:gd name="T24" fmla="*/ 3175 w 2"/>
              <a:gd name="T25" fmla="*/ 0 h 1587"/>
              <a:gd name="T26" fmla="*/ 3175 w 2"/>
              <a:gd name="T27" fmla="*/ 0 h 1587"/>
              <a:gd name="T28" fmla="*/ 3175 w 2"/>
              <a:gd name="T29" fmla="*/ 0 h 1587"/>
              <a:gd name="T30" fmla="*/ 3175 w 2"/>
              <a:gd name="T31" fmla="*/ 0 h 1587"/>
              <a:gd name="T32" fmla="*/ 3175 w 2"/>
              <a:gd name="T33" fmla="*/ 0 h 1587"/>
              <a:gd name="T34" fmla="*/ 3175 w 2"/>
              <a:gd name="T35" fmla="*/ 0 h 1587"/>
              <a:gd name="T36" fmla="*/ 3175 w 2"/>
              <a:gd name="T37" fmla="*/ 0 h 1587"/>
              <a:gd name="T38" fmla="*/ 3175 w 2"/>
              <a:gd name="T39" fmla="*/ 0 h 1587"/>
              <a:gd name="T40" fmla="*/ 3175 w 2"/>
              <a:gd name="T41" fmla="*/ 0 h 1587"/>
              <a:gd name="T42" fmla="*/ 3175 w 2"/>
              <a:gd name="T43" fmla="*/ 0 h 1587"/>
              <a:gd name="T44" fmla="*/ 3175 w 2"/>
              <a:gd name="T45" fmla="*/ 0 h 1587"/>
              <a:gd name="T46" fmla="*/ 3175 w 2"/>
              <a:gd name="T47" fmla="*/ 0 h 1587"/>
              <a:gd name="T48" fmla="*/ 3175 w 2"/>
              <a:gd name="T49" fmla="*/ 0 h 1587"/>
              <a:gd name="T50" fmla="*/ 3175 w 2"/>
              <a:gd name="T51" fmla="*/ 0 h 1587"/>
              <a:gd name="T52" fmla="*/ 3175 w 2"/>
              <a:gd name="T53" fmla="*/ 0 h 1587"/>
              <a:gd name="T54" fmla="*/ 3175 w 2"/>
              <a:gd name="T55" fmla="*/ 0 h 1587"/>
              <a:gd name="T56" fmla="*/ 3175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2" name="Rectangle 1256"/>
          <p:cNvSpPr>
            <a:spLocks noChangeArrowheads="1"/>
          </p:cNvSpPr>
          <p:nvPr/>
        </p:nvSpPr>
        <p:spPr bwMode="auto">
          <a:xfrm>
            <a:off x="963085" y="550864"/>
            <a:ext cx="2116"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3" name="Freeform 1258"/>
          <p:cNvSpPr>
            <a:spLocks/>
          </p:cNvSpPr>
          <p:nvPr/>
        </p:nvSpPr>
        <p:spPr bwMode="auto">
          <a:xfrm>
            <a:off x="963085" y="5508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4" name="Freeform 1266"/>
          <p:cNvSpPr>
            <a:spLocks/>
          </p:cNvSpPr>
          <p:nvPr/>
        </p:nvSpPr>
        <p:spPr bwMode="auto">
          <a:xfrm>
            <a:off x="971551" y="534989"/>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5" name="Freeform 1269"/>
          <p:cNvSpPr>
            <a:spLocks/>
          </p:cNvSpPr>
          <p:nvPr/>
        </p:nvSpPr>
        <p:spPr bwMode="auto">
          <a:xfrm>
            <a:off x="971552" y="530226"/>
            <a:ext cx="4233" cy="4763"/>
          </a:xfrm>
          <a:custGeom>
            <a:avLst/>
            <a:gdLst>
              <a:gd name="T0" fmla="*/ 0 w 2"/>
              <a:gd name="T1" fmla="*/ 4763 h 3"/>
              <a:gd name="T2" fmla="*/ 3175 w 2"/>
              <a:gd name="T3" fmla="*/ 0 h 3"/>
              <a:gd name="T4" fmla="*/ 3175 w 2"/>
              <a:gd name="T5" fmla="*/ 0 h 3"/>
              <a:gd name="T6" fmla="*/ 3175 w 2"/>
              <a:gd name="T7" fmla="*/ 0 h 3"/>
              <a:gd name="T8" fmla="*/ 3175 w 2"/>
              <a:gd name="T9" fmla="*/ 0 h 3"/>
              <a:gd name="T10" fmla="*/ 0 w 2"/>
              <a:gd name="T11" fmla="*/ 0 h 3"/>
              <a:gd name="T12" fmla="*/ 0 w 2"/>
              <a:gd name="T13" fmla="*/ 0 h 3"/>
              <a:gd name="T14" fmla="*/ 0 w 2"/>
              <a:gd name="T15" fmla="*/ 4763 h 3"/>
              <a:gd name="T16" fmla="*/ 0 w 2"/>
              <a:gd name="T17" fmla="*/ 4763 h 3"/>
              <a:gd name="T18" fmla="*/ 3175 w 2"/>
              <a:gd name="T19" fmla="*/ 0 h 3"/>
              <a:gd name="T20" fmla="*/ 3175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4763 h 3"/>
              <a:gd name="T40" fmla="*/ 0 w 2"/>
              <a:gd name="T41" fmla="*/ 476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6" name="Line 1270"/>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7" name="Line 1271"/>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8" name="Rectangle 1272"/>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9" name="Rectangle 1273"/>
          <p:cNvSpPr>
            <a:spLocks noChangeArrowheads="1"/>
          </p:cNvSpPr>
          <p:nvPr/>
        </p:nvSpPr>
        <p:spPr bwMode="auto">
          <a:xfrm>
            <a:off x="971551" y="530225"/>
            <a:ext cx="2116"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0" name="Line 1274"/>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1" name="Line 1275"/>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2" name="Freeform 1277"/>
          <p:cNvSpPr>
            <a:spLocks/>
          </p:cNvSpPr>
          <p:nvPr/>
        </p:nvSpPr>
        <p:spPr bwMode="auto">
          <a:xfrm>
            <a:off x="971551" y="523876"/>
            <a:ext cx="2116"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3" name="Freeform 1287"/>
          <p:cNvSpPr>
            <a:spLocks/>
          </p:cNvSpPr>
          <p:nvPr/>
        </p:nvSpPr>
        <p:spPr bwMode="auto">
          <a:xfrm>
            <a:off x="958852" y="514350"/>
            <a:ext cx="4233" cy="3175"/>
          </a:xfrm>
          <a:custGeom>
            <a:avLst/>
            <a:gdLst>
              <a:gd name="T0" fmla="*/ 0 w 2"/>
              <a:gd name="T1" fmla="*/ 0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3175 h 2"/>
              <a:gd name="T18" fmla="*/ 0 w 2"/>
              <a:gd name="T19" fmla="*/ 3175 h 2"/>
              <a:gd name="T20" fmla="*/ 0 w 2"/>
              <a:gd name="T21" fmla="*/ 3175 h 2"/>
              <a:gd name="T22" fmla="*/ 0 w 2"/>
              <a:gd name="T23" fmla="*/ 3175 h 2"/>
              <a:gd name="T24" fmla="*/ 3175 w 2"/>
              <a:gd name="T25" fmla="*/ 3175 h 2"/>
              <a:gd name="T26" fmla="*/ 3175 w 2"/>
              <a:gd name="T27" fmla="*/ 3175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4" name="Freeform 1290"/>
          <p:cNvSpPr>
            <a:spLocks/>
          </p:cNvSpPr>
          <p:nvPr/>
        </p:nvSpPr>
        <p:spPr bwMode="auto">
          <a:xfrm>
            <a:off x="958852" y="517526"/>
            <a:ext cx="4233" cy="3175"/>
          </a:xfrm>
          <a:custGeom>
            <a:avLst/>
            <a:gdLst>
              <a:gd name="T0" fmla="*/ 0 w 2"/>
              <a:gd name="T1" fmla="*/ 3175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0 h 2"/>
              <a:gd name="T18" fmla="*/ 0 w 2"/>
              <a:gd name="T19" fmla="*/ 0 h 2"/>
              <a:gd name="T20" fmla="*/ 3175 w 2"/>
              <a:gd name="T21" fmla="*/ 0 h 2"/>
              <a:gd name="T22" fmla="*/ 0 w 2"/>
              <a:gd name="T23" fmla="*/ 0 h 2"/>
              <a:gd name="T24" fmla="*/ 0 w 2"/>
              <a:gd name="T25" fmla="*/ 0 h 2"/>
              <a:gd name="T26" fmla="*/ 0 w 2"/>
              <a:gd name="T27" fmla="*/ 0 h 2"/>
              <a:gd name="T28" fmla="*/ 0 w 2"/>
              <a:gd name="T29" fmla="*/ 0 h 2"/>
              <a:gd name="T30" fmla="*/ 0 w 2"/>
              <a:gd name="T31" fmla="*/ 3175 h 2"/>
              <a:gd name="T32" fmla="*/ 0 w 2"/>
              <a:gd name="T33" fmla="*/ 3175 h 2"/>
              <a:gd name="T34" fmla="*/ 0 w 2"/>
              <a:gd name="T35" fmla="*/ 3175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3175 h 2"/>
              <a:gd name="T50" fmla="*/ 3175 w 2"/>
              <a:gd name="T51" fmla="*/ 3175 h 2"/>
              <a:gd name="T52" fmla="*/ 3175 w 2"/>
              <a:gd name="T53" fmla="*/ 0 h 2"/>
              <a:gd name="T54" fmla="*/ 3175 w 2"/>
              <a:gd name="T55" fmla="*/ 0 h 2"/>
              <a:gd name="T56" fmla="*/ 0 w 2"/>
              <a:gd name="T57" fmla="*/ 0 h 2"/>
              <a:gd name="T58" fmla="*/ 0 w 2"/>
              <a:gd name="T59" fmla="*/ 0 h 2"/>
              <a:gd name="T60" fmla="*/ 0 w 2"/>
              <a:gd name="T61" fmla="*/ 3175 h 2"/>
              <a:gd name="T62" fmla="*/ 0 w 2"/>
              <a:gd name="T63" fmla="*/ 3175 h 2"/>
              <a:gd name="T64" fmla="*/ 3175 w 2"/>
              <a:gd name="T65" fmla="*/ 3175 h 2"/>
              <a:gd name="T66" fmla="*/ 3175 w 2"/>
              <a:gd name="T67" fmla="*/ 3175 h 2"/>
              <a:gd name="T68" fmla="*/ 0 w 2"/>
              <a:gd name="T69" fmla="*/ 3175 h 2"/>
              <a:gd name="T70" fmla="*/ 0 w 2"/>
              <a:gd name="T71" fmla="*/ 3175 h 2"/>
              <a:gd name="T72" fmla="*/ 0 w 2"/>
              <a:gd name="T73" fmla="*/ 3175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5" name="Rectangle 1335"/>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6" name="Rectangle 1336"/>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7" name="Rectangle 1337"/>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8" name="Rectangle 1340"/>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9" name="Rectangle 1341"/>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0" name="Rectangle 1342"/>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1" name="Rectangle 1343"/>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2" name="Rectangle 1344"/>
          <p:cNvSpPr>
            <a:spLocks noChangeArrowheads="1"/>
          </p:cNvSpPr>
          <p:nvPr/>
        </p:nvSpPr>
        <p:spPr bwMode="auto">
          <a:xfrm>
            <a:off x="620185" y="485776"/>
            <a:ext cx="2116"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324" name="Title 323"/>
          <p:cNvSpPr>
            <a:spLocks noGrp="1"/>
          </p:cNvSpPr>
          <p:nvPr>
            <p:ph type="title"/>
          </p:nvPr>
        </p:nvSpPr>
        <p:spPr>
          <a:xfrm>
            <a:off x="457868" y="301626"/>
            <a:ext cx="11252869" cy="1031875"/>
          </a:xfrm>
        </p:spPr>
        <p:txBody>
          <a:bodyPr/>
          <a:lstStyle>
            <a:lvl1pPr>
              <a:defRPr b="0" i="0" cap="none" baseline="0">
                <a:solidFill>
                  <a:schemeClr val="tx1"/>
                </a:solidFill>
                <a:latin typeface="+mn-lt"/>
                <a:cs typeface="Andes ExtraLight"/>
              </a:defRPr>
            </a:lvl1pPr>
          </a:lstStyle>
          <a:p>
            <a:r>
              <a:rPr lang="en-US"/>
              <a:t>Click to edit Master title style</a:t>
            </a:r>
          </a:p>
        </p:txBody>
      </p:sp>
      <p:sp>
        <p:nvSpPr>
          <p:cNvPr id="331" name="Content Placeholder 330"/>
          <p:cNvSpPr>
            <a:spLocks noGrp="1"/>
          </p:cNvSpPr>
          <p:nvPr>
            <p:ph sz="quarter" idx="10"/>
          </p:nvPr>
        </p:nvSpPr>
        <p:spPr>
          <a:xfrm>
            <a:off x="457869" y="1460501"/>
            <a:ext cx="11253740" cy="4600863"/>
          </a:xfrm>
        </p:spPr>
        <p:txBody>
          <a:bodyPr>
            <a:normAutofit/>
          </a:bodyPr>
          <a:lstStyle>
            <a:lvl1pPr>
              <a:lnSpc>
                <a:spcPct val="130000"/>
              </a:lnSpc>
              <a:spcBef>
                <a:spcPts val="1200"/>
              </a:spcBef>
              <a:defRPr>
                <a:solidFill>
                  <a:srgbClr val="7F7F7F"/>
                </a:solidFill>
              </a:defRPr>
            </a:lvl1pPr>
            <a:lvl2pPr>
              <a:lnSpc>
                <a:spcPct val="130000"/>
              </a:lnSpc>
              <a:spcBef>
                <a:spcPts val="1200"/>
              </a:spcBef>
              <a:buClr>
                <a:schemeClr val="tx2">
                  <a:lumMod val="50000"/>
                  <a:lumOff val="50000"/>
                </a:schemeClr>
              </a:buClr>
              <a:defRPr>
                <a:solidFill>
                  <a:srgbClr val="7F7F7F"/>
                </a:solidFill>
              </a:defRPr>
            </a:lvl2pPr>
            <a:lvl3pPr marL="557784">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3" name="Footer Placeholder 8"/>
          <p:cNvSpPr>
            <a:spLocks noGrp="1"/>
          </p:cNvSpPr>
          <p:nvPr>
            <p:ph type="ftr" sz="quarter" idx="11"/>
          </p:nvPr>
        </p:nvSpPr>
        <p:spPr/>
        <p:txBody>
          <a:bodyPr/>
          <a:lstStyle>
            <a:lvl1pPr>
              <a:defRPr/>
            </a:lvl1pPr>
          </a:lstStyle>
          <a:p>
            <a:pPr>
              <a:defRPr/>
            </a:pPr>
            <a:endParaRPr lang="en-US"/>
          </a:p>
        </p:txBody>
      </p:sp>
      <p:sp>
        <p:nvSpPr>
          <p:cNvPr id="64" name="Slide Number Placeholder 9"/>
          <p:cNvSpPr>
            <a:spLocks noGrp="1"/>
          </p:cNvSpPr>
          <p:nvPr>
            <p:ph type="sldNum" sz="quarter" idx="12"/>
          </p:nvPr>
        </p:nvSpPr>
        <p:spPr/>
        <p:txBody>
          <a:bodyPr/>
          <a:lstStyle>
            <a:lvl1pPr>
              <a:defRPr smtClean="0"/>
            </a:lvl1pPr>
          </a:lstStyle>
          <a:p>
            <a:pPr>
              <a:defRPr/>
            </a:pPr>
            <a:fld id="{6F49B432-AE81-4A26-98EE-5C4E4F4D88F8}" type="slidenum">
              <a:rPr lang="en-US"/>
              <a:pPr>
                <a:defRPr/>
              </a:pPr>
              <a:t>‹#›</a:t>
            </a:fld>
            <a:endParaRPr lang="en-US"/>
          </a:p>
        </p:txBody>
      </p:sp>
    </p:spTree>
    <p:extLst>
      <p:ext uri="{BB962C8B-B14F-4D97-AF65-F5344CB8AC3E}">
        <p14:creationId xmlns:p14="http://schemas.microsoft.com/office/powerpoint/2010/main" val="31714548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25254-B2A2-4FF0-BDEE-E1AA3ED9D6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7B912C7-0B14-45E5-AB6B-B879BF8B8F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0671132-0EE9-4454-8E99-A91F17FF8257}"/>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8494EA3E-CDD9-49D2-AD13-E300C975C0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9F887B-70F0-43E6-9296-A86E26D7C86B}"/>
              </a:ext>
            </a:extLst>
          </p:cNvPr>
          <p:cNvSpPr>
            <a:spLocks noGrp="1"/>
          </p:cNvSpPr>
          <p:nvPr>
            <p:ph type="sldNum" sz="quarter" idx="12"/>
          </p:nvPr>
        </p:nvSpPr>
        <p:spPr/>
        <p:txBody>
          <a:bodyPr/>
          <a:lstStyle/>
          <a:p>
            <a:fld id="{B1ADAA99-6F23-4031-8D0A-5C2F16928E6A}" type="slidenum">
              <a:rPr lang="en-GB" smtClean="0"/>
              <a:t>‹#›</a:t>
            </a:fld>
            <a:endParaRPr lang="en-GB"/>
          </a:p>
        </p:txBody>
      </p:sp>
    </p:spTree>
    <p:extLst>
      <p:ext uri="{BB962C8B-B14F-4D97-AF65-F5344CB8AC3E}">
        <p14:creationId xmlns:p14="http://schemas.microsoft.com/office/powerpoint/2010/main" val="4988395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F77A6-89F2-CE41-B190-265A7AB1E87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A2C2833A-D378-0C4E-9051-0F0A11F441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C529E9CC-94C6-D84F-81A9-16BA47C5E394}"/>
              </a:ext>
            </a:extLst>
          </p:cNvPr>
          <p:cNvSpPr>
            <a:spLocks noGrp="1"/>
          </p:cNvSpPr>
          <p:nvPr>
            <p:ph type="dt" sz="half" idx="10"/>
          </p:nvPr>
        </p:nvSpPr>
        <p:spPr/>
        <p:txBody>
          <a:bodyPr/>
          <a:lstStyle/>
          <a:p>
            <a:fld id="{F011C612-1F94-424B-8FA5-C2D35C8B97AE}" type="datetimeFigureOut">
              <a:rPr lang="en-US" smtClean="0">
                <a:solidFill>
                  <a:prstClr val="black">
                    <a:tint val="75000"/>
                  </a:prstClr>
                </a:solidFill>
              </a:rPr>
              <a:pPr/>
              <a:t>6/28/2023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CE6B973-AA2B-D94E-A1F8-D3C86408EDA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F326E5E-A281-4C4E-8AC2-7F3321566A4E}"/>
              </a:ext>
            </a:extLst>
          </p:cNvPr>
          <p:cNvSpPr>
            <a:spLocks noGrp="1"/>
          </p:cNvSpPr>
          <p:nvPr>
            <p:ph type="sldNum" sz="quarter" idx="12"/>
          </p:nvPr>
        </p:nvSpPr>
        <p:spPr/>
        <p:txBody>
          <a:bodyPr/>
          <a:lstStyle/>
          <a:p>
            <a:fld id="{E3A8C37A-9763-F444-852A-6930601F41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69981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1BB36-A08C-BA49-8379-7D262F67CA5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00848A8-16F8-F845-90E9-C29EC17FE6F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C477E80-75B4-1943-8112-BC4A78E390A1}"/>
              </a:ext>
            </a:extLst>
          </p:cNvPr>
          <p:cNvSpPr>
            <a:spLocks noGrp="1"/>
          </p:cNvSpPr>
          <p:nvPr>
            <p:ph type="dt" sz="half" idx="10"/>
          </p:nvPr>
        </p:nvSpPr>
        <p:spPr/>
        <p:txBody>
          <a:bodyPr/>
          <a:lstStyle/>
          <a:p>
            <a:fld id="{F011C612-1F94-424B-8FA5-C2D35C8B97AE}" type="datetimeFigureOut">
              <a:rPr lang="en-US" smtClean="0">
                <a:solidFill>
                  <a:prstClr val="black">
                    <a:tint val="75000"/>
                  </a:prstClr>
                </a:solidFill>
              </a:rPr>
              <a:pPr/>
              <a:t>6/28/2023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26AB2B8-B882-9649-B0C1-C28A9E4AF3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30D63AE-54FB-3B48-B00B-C4EF2E81A9CE}"/>
              </a:ext>
            </a:extLst>
          </p:cNvPr>
          <p:cNvSpPr>
            <a:spLocks noGrp="1"/>
          </p:cNvSpPr>
          <p:nvPr>
            <p:ph type="sldNum" sz="quarter" idx="12"/>
          </p:nvPr>
        </p:nvSpPr>
        <p:spPr/>
        <p:txBody>
          <a:bodyPr/>
          <a:lstStyle/>
          <a:p>
            <a:fld id="{E3A8C37A-9763-F444-852A-6930601F41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73889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3C447-AB91-4443-A592-7D5A4D52D78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5CB3D06-B0C4-2A4F-BAD5-398176BA69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65E5B22-2D96-1449-BB92-5A219CFC3270}"/>
              </a:ext>
            </a:extLst>
          </p:cNvPr>
          <p:cNvSpPr>
            <a:spLocks noGrp="1"/>
          </p:cNvSpPr>
          <p:nvPr>
            <p:ph type="dt" sz="half" idx="10"/>
          </p:nvPr>
        </p:nvSpPr>
        <p:spPr/>
        <p:txBody>
          <a:bodyPr/>
          <a:lstStyle/>
          <a:p>
            <a:fld id="{F011C612-1F94-424B-8FA5-C2D35C8B97AE}" type="datetimeFigureOut">
              <a:rPr lang="en-US" smtClean="0">
                <a:solidFill>
                  <a:prstClr val="black">
                    <a:tint val="75000"/>
                  </a:prstClr>
                </a:solidFill>
              </a:rPr>
              <a:pPr/>
              <a:t>6/28/2023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686A550-4914-7148-9037-427B4503250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C443B3B-A421-0A49-8366-B5401E0C02CB}"/>
              </a:ext>
            </a:extLst>
          </p:cNvPr>
          <p:cNvSpPr>
            <a:spLocks noGrp="1"/>
          </p:cNvSpPr>
          <p:nvPr>
            <p:ph type="sldNum" sz="quarter" idx="12"/>
          </p:nvPr>
        </p:nvSpPr>
        <p:spPr/>
        <p:txBody>
          <a:bodyPr/>
          <a:lstStyle/>
          <a:p>
            <a:fld id="{E3A8C37A-9763-F444-852A-6930601F41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85804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DB230-C448-554D-B22C-4746B44DF30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DBCCE4E-A16C-DE4A-B431-890AD503CDF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406A5BD-923C-4840-86AF-5CF57A99BC1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F993DE0-05EA-9841-A393-9356C350814C}"/>
              </a:ext>
            </a:extLst>
          </p:cNvPr>
          <p:cNvSpPr>
            <a:spLocks noGrp="1"/>
          </p:cNvSpPr>
          <p:nvPr>
            <p:ph type="dt" sz="half" idx="10"/>
          </p:nvPr>
        </p:nvSpPr>
        <p:spPr/>
        <p:txBody>
          <a:bodyPr/>
          <a:lstStyle/>
          <a:p>
            <a:fld id="{F011C612-1F94-424B-8FA5-C2D35C8B97AE}" type="datetimeFigureOut">
              <a:rPr lang="en-US" smtClean="0">
                <a:solidFill>
                  <a:prstClr val="black">
                    <a:tint val="75000"/>
                  </a:prstClr>
                </a:solidFill>
              </a:rPr>
              <a:pPr/>
              <a:t>6/28/2023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94C31D7F-47EE-F946-B3EC-5866B90BFEC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B33A9347-9A2E-0044-A812-D581FB6C9567}"/>
              </a:ext>
            </a:extLst>
          </p:cNvPr>
          <p:cNvSpPr>
            <a:spLocks noGrp="1"/>
          </p:cNvSpPr>
          <p:nvPr>
            <p:ph type="sldNum" sz="quarter" idx="12"/>
          </p:nvPr>
        </p:nvSpPr>
        <p:spPr/>
        <p:txBody>
          <a:bodyPr/>
          <a:lstStyle/>
          <a:p>
            <a:fld id="{E3A8C37A-9763-F444-852A-6930601F41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58435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8443B-285F-3D4B-86B7-3A0CFD6E4CB6}"/>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B8BB60F-28EA-634C-90F8-177A043FFD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C78E4AC-91CD-3C4A-AE01-5FF9E4FB1A3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FBBAD0F-0953-8A4C-92D8-1A8072605E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BFF3BA2-F4AA-1E47-8EB4-D033C5A5247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9E8CCBA-DE12-5744-900F-3FB8DE62059D}"/>
              </a:ext>
            </a:extLst>
          </p:cNvPr>
          <p:cNvSpPr>
            <a:spLocks noGrp="1"/>
          </p:cNvSpPr>
          <p:nvPr>
            <p:ph type="dt" sz="half" idx="10"/>
          </p:nvPr>
        </p:nvSpPr>
        <p:spPr/>
        <p:txBody>
          <a:bodyPr/>
          <a:lstStyle/>
          <a:p>
            <a:fld id="{F011C612-1F94-424B-8FA5-C2D35C8B97AE}" type="datetimeFigureOut">
              <a:rPr lang="en-US" smtClean="0">
                <a:solidFill>
                  <a:prstClr val="black">
                    <a:tint val="75000"/>
                  </a:prstClr>
                </a:solidFill>
              </a:rPr>
              <a:pPr/>
              <a:t>6/28/2023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6FC61EB-42D8-FB40-B244-165EEC02E638}"/>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A2CA97E6-66F7-7D49-9978-680B241FC335}"/>
              </a:ext>
            </a:extLst>
          </p:cNvPr>
          <p:cNvSpPr>
            <a:spLocks noGrp="1"/>
          </p:cNvSpPr>
          <p:nvPr>
            <p:ph type="sldNum" sz="quarter" idx="12"/>
          </p:nvPr>
        </p:nvSpPr>
        <p:spPr/>
        <p:txBody>
          <a:bodyPr/>
          <a:lstStyle/>
          <a:p>
            <a:fld id="{E3A8C37A-9763-F444-852A-6930601F41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0274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825C4-C251-4024-8128-17EDF0FFA441}"/>
              </a:ext>
            </a:extLst>
          </p:cNvPr>
          <p:cNvSpPr>
            <a:spLocks noGrp="1"/>
          </p:cNvSpPr>
          <p:nvPr>
            <p:ph type="title"/>
          </p:nvPr>
        </p:nvSpPr>
        <p:spPr>
          <a:xfrm>
            <a:off x="1240970" y="365125"/>
            <a:ext cx="10112829" cy="1325563"/>
          </a:xfrm>
        </p:spPr>
        <p:txBody>
          <a:bodyPr>
            <a:normAutofit/>
          </a:bodyPr>
          <a:lstStyle>
            <a:lvl1pPr>
              <a:defRPr sz="3600" b="1">
                <a:solidFill>
                  <a:srgbClr val="361163"/>
                </a:solidFill>
                <a:latin typeface="DINOT-Bold"/>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FD08B23-CC91-4A29-8D96-D31AFC9307B5}"/>
              </a:ext>
            </a:extLst>
          </p:cNvPr>
          <p:cNvSpPr>
            <a:spLocks noGrp="1"/>
          </p:cNvSpPr>
          <p:nvPr>
            <p:ph idx="1"/>
          </p:nvPr>
        </p:nvSpPr>
        <p:spPr>
          <a:xfrm>
            <a:off x="838200" y="1825625"/>
            <a:ext cx="10515600" cy="4205319"/>
          </a:xfrm>
        </p:spPr>
        <p:txBody>
          <a:bodyPr/>
          <a:lstStyle>
            <a:lvl1pPr>
              <a:defRPr>
                <a:solidFill>
                  <a:srgbClr val="4D4D4D"/>
                </a:solidFill>
                <a:latin typeface="DINOT-Bold"/>
              </a:defRPr>
            </a:lvl1pPr>
            <a:lvl2pPr>
              <a:defRPr>
                <a:solidFill>
                  <a:srgbClr val="4D4D4D"/>
                </a:solidFill>
                <a:latin typeface="DINOT-Bold"/>
              </a:defRPr>
            </a:lvl2pPr>
            <a:lvl3pPr>
              <a:defRPr>
                <a:solidFill>
                  <a:srgbClr val="4D4D4D"/>
                </a:solidFill>
                <a:latin typeface="DINOT-Bold"/>
              </a:defRPr>
            </a:lvl3pPr>
            <a:lvl4pPr>
              <a:defRPr>
                <a:solidFill>
                  <a:srgbClr val="4D4D4D"/>
                </a:solidFill>
                <a:latin typeface="DINOT-Bold"/>
              </a:defRPr>
            </a:lvl4pPr>
            <a:lvl5pPr>
              <a:defRPr>
                <a:solidFill>
                  <a:srgbClr val="4D4D4D"/>
                </a:solidFill>
                <a:latin typeface="DINOT-Bol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5">
            <a:extLst>
              <a:ext uri="{FF2B5EF4-FFF2-40B4-BE49-F238E27FC236}">
                <a16:creationId xmlns:a16="http://schemas.microsoft.com/office/drawing/2014/main" id="{1D7D74DE-218E-4F6C-9C54-DF7C1ADBC00D}"/>
              </a:ext>
            </a:extLst>
          </p:cNvPr>
          <p:cNvSpPr>
            <a:spLocks noGrp="1"/>
          </p:cNvSpPr>
          <p:nvPr>
            <p:ph type="sldNum" sz="quarter" idx="12"/>
          </p:nvPr>
        </p:nvSpPr>
        <p:spPr>
          <a:xfrm>
            <a:off x="311215" y="6360139"/>
            <a:ext cx="418322" cy="365125"/>
          </a:xfrm>
        </p:spPr>
        <p:txBody>
          <a:bodyPr/>
          <a:lstStyle/>
          <a:p>
            <a:fld id="{D1B64F66-06F4-42EF-8F53-0E6147F47BA9}" type="slidenum">
              <a:rPr lang="en-GB" smtClean="0"/>
              <a:t>‹#›</a:t>
            </a:fld>
            <a:endParaRPr lang="en-GB"/>
          </a:p>
        </p:txBody>
      </p:sp>
      <p:pic>
        <p:nvPicPr>
          <p:cNvPr id="13" name="Picture 12">
            <a:extLst>
              <a:ext uri="{FF2B5EF4-FFF2-40B4-BE49-F238E27FC236}">
                <a16:creationId xmlns:a16="http://schemas.microsoft.com/office/drawing/2014/main" id="{06E3ED0A-85A1-4689-8AD5-5F6EC7E45C7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7316" y="402399"/>
            <a:ext cx="835152" cy="1179576"/>
          </a:xfrm>
          <a:prstGeom prst="rect">
            <a:avLst/>
          </a:prstGeom>
        </p:spPr>
      </p:pic>
      <p:pic>
        <p:nvPicPr>
          <p:cNvPr id="8" name="Picture 2" descr="Related image">
            <a:extLst>
              <a:ext uri="{FF2B5EF4-FFF2-40B4-BE49-F238E27FC236}">
                <a16:creationId xmlns:a16="http://schemas.microsoft.com/office/drawing/2014/main" id="{B3720CA9-41C3-413A-8ABB-66A2FC2ACDD9}"/>
              </a:ext>
            </a:extLst>
          </p:cNvPr>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7891370" y="6101294"/>
            <a:ext cx="1778581" cy="5339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result for UK Aid logo">
            <a:extLst>
              <a:ext uri="{FF2B5EF4-FFF2-40B4-BE49-F238E27FC236}">
                <a16:creationId xmlns:a16="http://schemas.microsoft.com/office/drawing/2014/main" id="{45CE3FDA-CB49-4CCC-A4D9-8136BA36B4D1}"/>
              </a:ext>
            </a:extLst>
          </p:cNvPr>
          <p:cNvPicPr>
            <a:picLocks noChangeAspect="1" noChangeArrowheads="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11278961" y="5976130"/>
            <a:ext cx="699796" cy="78425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36083E17-EFB6-4601-B7BD-1BB918BE8F37}"/>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784946" y="6186906"/>
            <a:ext cx="1379020" cy="362701"/>
          </a:xfrm>
          <a:prstGeom prst="rect">
            <a:avLst/>
          </a:prstGeom>
        </p:spPr>
      </p:pic>
    </p:spTree>
    <p:extLst>
      <p:ext uri="{BB962C8B-B14F-4D97-AF65-F5344CB8AC3E}">
        <p14:creationId xmlns:p14="http://schemas.microsoft.com/office/powerpoint/2010/main" val="9529332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980FA-3426-1540-8E80-9B8D19F6661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726DE01-3A3F-0B4A-B6D3-8A73816258CE}"/>
              </a:ext>
            </a:extLst>
          </p:cNvPr>
          <p:cNvSpPr>
            <a:spLocks noGrp="1"/>
          </p:cNvSpPr>
          <p:nvPr>
            <p:ph type="dt" sz="half" idx="10"/>
          </p:nvPr>
        </p:nvSpPr>
        <p:spPr/>
        <p:txBody>
          <a:bodyPr/>
          <a:lstStyle/>
          <a:p>
            <a:fld id="{F011C612-1F94-424B-8FA5-C2D35C8B97AE}" type="datetimeFigureOut">
              <a:rPr lang="en-US" smtClean="0">
                <a:solidFill>
                  <a:prstClr val="black">
                    <a:tint val="75000"/>
                  </a:prstClr>
                </a:solidFill>
              </a:rPr>
              <a:pPr/>
              <a:t>6/28/2023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FF0A21EF-4316-8A44-A03A-F2FEB0259874}"/>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C7514878-707E-2042-9E1C-4157A371B8A8}"/>
              </a:ext>
            </a:extLst>
          </p:cNvPr>
          <p:cNvSpPr>
            <a:spLocks noGrp="1"/>
          </p:cNvSpPr>
          <p:nvPr>
            <p:ph type="sldNum" sz="quarter" idx="12"/>
          </p:nvPr>
        </p:nvSpPr>
        <p:spPr/>
        <p:txBody>
          <a:bodyPr/>
          <a:lstStyle/>
          <a:p>
            <a:fld id="{E3A8C37A-9763-F444-852A-6930601F41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73774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7B2D36-7E86-A64A-A29C-1F60280CD414}"/>
              </a:ext>
            </a:extLst>
          </p:cNvPr>
          <p:cNvSpPr>
            <a:spLocks noGrp="1"/>
          </p:cNvSpPr>
          <p:nvPr>
            <p:ph type="dt" sz="half" idx="10"/>
          </p:nvPr>
        </p:nvSpPr>
        <p:spPr/>
        <p:txBody>
          <a:bodyPr/>
          <a:lstStyle/>
          <a:p>
            <a:fld id="{F011C612-1F94-424B-8FA5-C2D35C8B97AE}" type="datetimeFigureOut">
              <a:rPr lang="en-US" smtClean="0">
                <a:solidFill>
                  <a:prstClr val="black">
                    <a:tint val="75000"/>
                  </a:prstClr>
                </a:solidFill>
              </a:rPr>
              <a:pPr/>
              <a:t>6/28/2023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B6A4081-4898-C547-9EA8-CF3EE221B394}"/>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D6E31DE-4AD1-D842-ACC4-9E6AA9DBE065}"/>
              </a:ext>
            </a:extLst>
          </p:cNvPr>
          <p:cNvSpPr>
            <a:spLocks noGrp="1"/>
          </p:cNvSpPr>
          <p:nvPr>
            <p:ph type="sldNum" sz="quarter" idx="12"/>
          </p:nvPr>
        </p:nvSpPr>
        <p:spPr/>
        <p:txBody>
          <a:bodyPr/>
          <a:lstStyle/>
          <a:p>
            <a:fld id="{E3A8C37A-9763-F444-852A-6930601F41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43399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78667-4301-0A4E-BBB6-A6722BCDF56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E9A5DBB-E9BE-2C45-9DC4-A65BF83B8A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76197D6-5823-3748-8568-789E364499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9201F8E-9CBF-B642-AEF0-E0E36881E562}"/>
              </a:ext>
            </a:extLst>
          </p:cNvPr>
          <p:cNvSpPr>
            <a:spLocks noGrp="1"/>
          </p:cNvSpPr>
          <p:nvPr>
            <p:ph type="dt" sz="half" idx="10"/>
          </p:nvPr>
        </p:nvSpPr>
        <p:spPr/>
        <p:txBody>
          <a:bodyPr/>
          <a:lstStyle/>
          <a:p>
            <a:fld id="{F011C612-1F94-424B-8FA5-C2D35C8B97AE}" type="datetimeFigureOut">
              <a:rPr lang="en-US" smtClean="0">
                <a:solidFill>
                  <a:prstClr val="black">
                    <a:tint val="75000"/>
                  </a:prstClr>
                </a:solidFill>
              </a:rPr>
              <a:pPr/>
              <a:t>6/28/2023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C7EA07F4-A10D-FB42-AED6-BC47390E4A9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0AD4082-0D9C-D14C-B00C-61C6CBD3A64A}"/>
              </a:ext>
            </a:extLst>
          </p:cNvPr>
          <p:cNvSpPr>
            <a:spLocks noGrp="1"/>
          </p:cNvSpPr>
          <p:nvPr>
            <p:ph type="sldNum" sz="quarter" idx="12"/>
          </p:nvPr>
        </p:nvSpPr>
        <p:spPr/>
        <p:txBody>
          <a:bodyPr/>
          <a:lstStyle/>
          <a:p>
            <a:fld id="{E3A8C37A-9763-F444-852A-6930601F41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18321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F35AE-F099-7C45-BBA8-C64CFB56005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CFE9A95-6467-184A-8811-C60FBDE889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14ECF7B-6D36-3048-981A-761B6FA200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0718F41-5E79-884C-9EA2-2849A3684365}"/>
              </a:ext>
            </a:extLst>
          </p:cNvPr>
          <p:cNvSpPr>
            <a:spLocks noGrp="1"/>
          </p:cNvSpPr>
          <p:nvPr>
            <p:ph type="dt" sz="half" idx="10"/>
          </p:nvPr>
        </p:nvSpPr>
        <p:spPr/>
        <p:txBody>
          <a:bodyPr/>
          <a:lstStyle/>
          <a:p>
            <a:fld id="{F011C612-1F94-424B-8FA5-C2D35C8B97AE}" type="datetimeFigureOut">
              <a:rPr lang="en-US" smtClean="0">
                <a:solidFill>
                  <a:prstClr val="black">
                    <a:tint val="75000"/>
                  </a:prstClr>
                </a:solidFill>
              </a:rPr>
              <a:pPr/>
              <a:t>6/28/2023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9BA32C2E-8E33-3046-9E2B-5FD18B667B1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7915AE7-9C9C-5446-B797-8DA555E5052D}"/>
              </a:ext>
            </a:extLst>
          </p:cNvPr>
          <p:cNvSpPr>
            <a:spLocks noGrp="1"/>
          </p:cNvSpPr>
          <p:nvPr>
            <p:ph type="sldNum" sz="quarter" idx="12"/>
          </p:nvPr>
        </p:nvSpPr>
        <p:spPr/>
        <p:txBody>
          <a:bodyPr/>
          <a:lstStyle/>
          <a:p>
            <a:fld id="{E3A8C37A-9763-F444-852A-6930601F41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17234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A1E9B-13B7-314F-A4FD-C06B2312900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B4F6C7C-0C8E-6C43-9898-3A820BFEF1B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B5DCF35-B3E0-0F46-B8A4-8EB69454EE7A}"/>
              </a:ext>
            </a:extLst>
          </p:cNvPr>
          <p:cNvSpPr>
            <a:spLocks noGrp="1"/>
          </p:cNvSpPr>
          <p:nvPr>
            <p:ph type="dt" sz="half" idx="10"/>
          </p:nvPr>
        </p:nvSpPr>
        <p:spPr/>
        <p:txBody>
          <a:bodyPr/>
          <a:lstStyle/>
          <a:p>
            <a:fld id="{F011C612-1F94-424B-8FA5-C2D35C8B97AE}" type="datetimeFigureOut">
              <a:rPr lang="en-US" smtClean="0">
                <a:solidFill>
                  <a:prstClr val="black">
                    <a:tint val="75000"/>
                  </a:prstClr>
                </a:solidFill>
              </a:rPr>
              <a:pPr/>
              <a:t>6/28/2023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40DBC94-7D50-7E46-82DA-53DFB7FC2EF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3BD47E1-FCA1-6948-A3CA-34C826BA04BE}"/>
              </a:ext>
            </a:extLst>
          </p:cNvPr>
          <p:cNvSpPr>
            <a:spLocks noGrp="1"/>
          </p:cNvSpPr>
          <p:nvPr>
            <p:ph type="sldNum" sz="quarter" idx="12"/>
          </p:nvPr>
        </p:nvSpPr>
        <p:spPr/>
        <p:txBody>
          <a:bodyPr/>
          <a:lstStyle/>
          <a:p>
            <a:fld id="{E3A8C37A-9763-F444-852A-6930601F41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92774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7B8A29-CE3A-C444-8CAF-D94AA6A6B89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6E7D5A9-4A8A-6344-8A58-32122EB8908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729C49C-B221-E944-8EFA-91E03681B60F}"/>
              </a:ext>
            </a:extLst>
          </p:cNvPr>
          <p:cNvSpPr>
            <a:spLocks noGrp="1"/>
          </p:cNvSpPr>
          <p:nvPr>
            <p:ph type="dt" sz="half" idx="10"/>
          </p:nvPr>
        </p:nvSpPr>
        <p:spPr/>
        <p:txBody>
          <a:bodyPr/>
          <a:lstStyle/>
          <a:p>
            <a:fld id="{F011C612-1F94-424B-8FA5-C2D35C8B97AE}" type="datetimeFigureOut">
              <a:rPr lang="en-US" smtClean="0">
                <a:solidFill>
                  <a:prstClr val="black">
                    <a:tint val="75000"/>
                  </a:prstClr>
                </a:solidFill>
              </a:rPr>
              <a:pPr/>
              <a:t>6/28/2023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4DE1A5A-CCC7-2B4F-9634-9C716DC0630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D7C849E-F4AC-ED4B-816D-D144973B33C8}"/>
              </a:ext>
            </a:extLst>
          </p:cNvPr>
          <p:cNvSpPr>
            <a:spLocks noGrp="1"/>
          </p:cNvSpPr>
          <p:nvPr>
            <p:ph type="sldNum" sz="quarter" idx="12"/>
          </p:nvPr>
        </p:nvSpPr>
        <p:spPr/>
        <p:txBody>
          <a:bodyPr/>
          <a:lstStyle/>
          <a:p>
            <a:fld id="{E3A8C37A-9763-F444-852A-6930601F41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92195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GS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Title</a:t>
            </a:r>
          </a:p>
        </p:txBody>
      </p:sp>
      <p:pic>
        <p:nvPicPr>
          <p:cNvPr id="6" name="Picture 5">
            <a:extLst>
              <a:ext uri="{FF2B5EF4-FFF2-40B4-BE49-F238E27FC236}">
                <a16:creationId xmlns:a16="http://schemas.microsoft.com/office/drawing/2014/main" id="{FFAFF828-1FCF-7A47-B59C-513D4C995BB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7273" y="504488"/>
            <a:ext cx="325120" cy="325120"/>
          </a:xfrm>
          <a:prstGeom prst="rect">
            <a:avLst/>
          </a:prstGeom>
        </p:spPr>
      </p:pic>
      <p:sp>
        <p:nvSpPr>
          <p:cNvPr id="5" name="Text Placeholder 3">
            <a:extLst>
              <a:ext uri="{FF2B5EF4-FFF2-40B4-BE49-F238E27FC236}">
                <a16:creationId xmlns:a16="http://schemas.microsoft.com/office/drawing/2014/main" id="{C96B0CA4-C357-0945-9D1B-4FB51B0BEA08}"/>
              </a:ext>
            </a:extLst>
          </p:cNvPr>
          <p:cNvSpPr>
            <a:spLocks noGrp="1"/>
          </p:cNvSpPr>
          <p:nvPr>
            <p:ph type="body" sz="quarter" idx="10" hasCustomPrompt="1"/>
          </p:nvPr>
        </p:nvSpPr>
        <p:spPr>
          <a:xfrm>
            <a:off x="893240" y="1046486"/>
            <a:ext cx="10460536" cy="5171759"/>
          </a:xfrm>
          <a:prstGeom prst="rect">
            <a:avLst/>
          </a:prstGeom>
        </p:spPr>
        <p:txBody>
          <a:bodyPr/>
          <a:lstStyle>
            <a:lvl1pPr marL="457155" indent="-457155">
              <a:buFontTx/>
              <a:buBlip>
                <a:blip r:embed="rId3"/>
              </a:buBlip>
              <a:defRPr sz="2667" b="1" i="0">
                <a:solidFill>
                  <a:srgbClr val="25A09E"/>
                </a:solidFill>
                <a:latin typeface="Verdana" panose="020B0604030504040204" pitchFamily="34" charset="0"/>
                <a:ea typeface="Verdana" panose="020B0604030504040204" pitchFamily="34" charset="0"/>
                <a:cs typeface="Verdana" panose="020B0604030504040204" pitchFamily="34" charset="0"/>
              </a:defRPr>
            </a:lvl1pPr>
            <a:lvl2pPr marL="990502" indent="-380964">
              <a:buFontTx/>
              <a:buBlip>
                <a:blip r:embed="rId4"/>
              </a:buBlip>
              <a:defRPr sz="2400" b="1">
                <a:latin typeface="Verdana" panose="020B0604030504040204" pitchFamily="34" charset="0"/>
                <a:ea typeface="Verdana" panose="020B0604030504040204" pitchFamily="34" charset="0"/>
                <a:cs typeface="Verdana" panose="020B0604030504040204" pitchFamily="34" charset="0"/>
              </a:defRPr>
            </a:lvl2pPr>
            <a:lvl3pPr marL="1523847" indent="-304768">
              <a:buFontTx/>
              <a:buBlip>
                <a:blip r:embed="rId4"/>
              </a:buBlip>
              <a:defRPr sz="1867" b="1">
                <a:latin typeface="Verdana" panose="020B0604030504040204" pitchFamily="34" charset="0"/>
                <a:ea typeface="Verdana" panose="020B0604030504040204" pitchFamily="34" charset="0"/>
                <a:cs typeface="Verdana" panose="020B0604030504040204" pitchFamily="34" charset="0"/>
              </a:defRPr>
            </a:lvl3pPr>
            <a:lvl4pPr marL="2133387" indent="-304768">
              <a:buFontTx/>
              <a:buBlip>
                <a:blip r:embed="rId4"/>
              </a:buBlip>
              <a:defRPr sz="1467" b="1" i="0">
                <a:latin typeface="Verdana" panose="020B0604030504040204" pitchFamily="34" charset="0"/>
                <a:ea typeface="Verdana" panose="020B0604030504040204" pitchFamily="34" charset="0"/>
                <a:cs typeface="Verdana" panose="020B0604030504040204" pitchFamily="34" charset="0"/>
              </a:defRPr>
            </a:lvl4pPr>
          </a:lstStyle>
          <a:p>
            <a:pPr lvl="0"/>
            <a:r>
              <a:rPr lang="en-US"/>
              <a:t>Subtitle</a:t>
            </a:r>
          </a:p>
          <a:p>
            <a:pPr lvl="1"/>
            <a:r>
              <a:rPr lang="en-US"/>
              <a:t>Second level</a:t>
            </a:r>
          </a:p>
          <a:p>
            <a:pPr lvl="2"/>
            <a:r>
              <a:rPr lang="en-US"/>
              <a:t>Third level</a:t>
            </a:r>
          </a:p>
          <a:p>
            <a:pPr lvl="3"/>
            <a:r>
              <a:rPr lang="en-US"/>
              <a:t>Forth level</a:t>
            </a:r>
          </a:p>
        </p:txBody>
      </p:sp>
    </p:spTree>
    <p:extLst>
      <p:ext uri="{BB962C8B-B14F-4D97-AF65-F5344CB8AC3E}">
        <p14:creationId xmlns:p14="http://schemas.microsoft.com/office/powerpoint/2010/main" val="36654680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GS bullets +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Title</a:t>
            </a:r>
          </a:p>
        </p:txBody>
      </p:sp>
      <p:sp>
        <p:nvSpPr>
          <p:cNvPr id="5" name="Picture Placeholder 4"/>
          <p:cNvSpPr>
            <a:spLocks noGrp="1"/>
          </p:cNvSpPr>
          <p:nvPr>
            <p:ph type="pic" sz="quarter" idx="11"/>
          </p:nvPr>
        </p:nvSpPr>
        <p:spPr>
          <a:xfrm>
            <a:off x="6136640" y="1046486"/>
            <a:ext cx="5217160" cy="5171759"/>
          </a:xfrm>
          <a:prstGeom prst="rect">
            <a:avLst/>
          </a:prstGeom>
        </p:spPr>
        <p:txBody>
          <a:bodyPr/>
          <a:lstStyle>
            <a:lvl1pPr>
              <a:defRPr b="1" i="0">
                <a:latin typeface="Verdana" panose="020B0604030504040204" pitchFamily="34" charset="0"/>
                <a:ea typeface="Verdana" panose="020B0604030504040204" pitchFamily="34" charset="0"/>
                <a:cs typeface="Verdana" panose="020B0604030504040204" pitchFamily="34" charset="0"/>
              </a:defRPr>
            </a:lvl1pPr>
          </a:lstStyle>
          <a:p>
            <a:r>
              <a:rPr lang="en-GB"/>
              <a:t>Click icon to add picture</a:t>
            </a:r>
            <a:endParaRPr lang="en-US"/>
          </a:p>
        </p:txBody>
      </p:sp>
      <p:pic>
        <p:nvPicPr>
          <p:cNvPr id="6" name="Picture 5">
            <a:extLst>
              <a:ext uri="{FF2B5EF4-FFF2-40B4-BE49-F238E27FC236}">
                <a16:creationId xmlns:a16="http://schemas.microsoft.com/office/drawing/2014/main" id="{243EDFAB-AD82-4849-B946-60E69029FF8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7273" y="504488"/>
            <a:ext cx="325120" cy="325120"/>
          </a:xfrm>
          <a:prstGeom prst="rect">
            <a:avLst/>
          </a:prstGeom>
        </p:spPr>
      </p:pic>
      <p:sp>
        <p:nvSpPr>
          <p:cNvPr id="7" name="Text Placeholder 3">
            <a:extLst>
              <a:ext uri="{FF2B5EF4-FFF2-40B4-BE49-F238E27FC236}">
                <a16:creationId xmlns:a16="http://schemas.microsoft.com/office/drawing/2014/main" id="{EAB47246-3B67-D943-A58F-5F9DA7EA5816}"/>
              </a:ext>
            </a:extLst>
          </p:cNvPr>
          <p:cNvSpPr>
            <a:spLocks noGrp="1"/>
          </p:cNvSpPr>
          <p:nvPr>
            <p:ph type="body" sz="quarter" idx="10" hasCustomPrompt="1"/>
          </p:nvPr>
        </p:nvSpPr>
        <p:spPr>
          <a:xfrm>
            <a:off x="893240" y="1046486"/>
            <a:ext cx="5243400" cy="5171759"/>
          </a:xfrm>
          <a:prstGeom prst="rect">
            <a:avLst/>
          </a:prstGeom>
        </p:spPr>
        <p:txBody>
          <a:bodyPr/>
          <a:lstStyle>
            <a:lvl1pPr marL="457155" indent="-457155">
              <a:buFontTx/>
              <a:buBlip>
                <a:blip r:embed="rId3"/>
              </a:buBlip>
              <a:defRPr sz="2667" b="1" i="0">
                <a:solidFill>
                  <a:srgbClr val="25A09E"/>
                </a:solidFill>
                <a:latin typeface="Verdana" panose="020B0604030504040204" pitchFamily="34" charset="0"/>
                <a:ea typeface="Verdana" panose="020B0604030504040204" pitchFamily="34" charset="0"/>
                <a:cs typeface="Verdana" panose="020B0604030504040204" pitchFamily="34" charset="0"/>
              </a:defRPr>
            </a:lvl1pPr>
            <a:lvl2pPr marL="990502" indent="-380964">
              <a:buFontTx/>
              <a:buBlip>
                <a:blip r:embed="rId4"/>
              </a:buBlip>
              <a:defRPr sz="2400" b="1">
                <a:latin typeface="Verdana" panose="020B0604030504040204" pitchFamily="34" charset="0"/>
                <a:ea typeface="Verdana" panose="020B0604030504040204" pitchFamily="34" charset="0"/>
                <a:cs typeface="Verdana" panose="020B0604030504040204" pitchFamily="34" charset="0"/>
              </a:defRPr>
            </a:lvl2pPr>
            <a:lvl3pPr marL="1523847" indent="-304768">
              <a:buFontTx/>
              <a:buBlip>
                <a:blip r:embed="rId4"/>
              </a:buBlip>
              <a:defRPr sz="1867" b="1">
                <a:latin typeface="Verdana" panose="020B0604030504040204" pitchFamily="34" charset="0"/>
                <a:ea typeface="Verdana" panose="020B0604030504040204" pitchFamily="34" charset="0"/>
                <a:cs typeface="Verdana" panose="020B0604030504040204" pitchFamily="34" charset="0"/>
              </a:defRPr>
            </a:lvl3pPr>
            <a:lvl4pPr marL="2133387" indent="-304768">
              <a:buFontTx/>
              <a:buBlip>
                <a:blip r:embed="rId4"/>
              </a:buBlip>
              <a:defRPr sz="1467" b="1" i="0">
                <a:latin typeface="Verdana" panose="020B0604030504040204" pitchFamily="34" charset="0"/>
                <a:ea typeface="Verdana" panose="020B0604030504040204" pitchFamily="34" charset="0"/>
                <a:cs typeface="Verdana" panose="020B0604030504040204" pitchFamily="34" charset="0"/>
              </a:defRPr>
            </a:lvl4pPr>
          </a:lstStyle>
          <a:p>
            <a:pPr lvl="0"/>
            <a:r>
              <a:rPr lang="en-US"/>
              <a:t>Subtitle</a:t>
            </a:r>
          </a:p>
          <a:p>
            <a:pPr lvl="1"/>
            <a:r>
              <a:rPr lang="en-US"/>
              <a:t>Second level</a:t>
            </a:r>
          </a:p>
          <a:p>
            <a:pPr lvl="2"/>
            <a:r>
              <a:rPr lang="en-US"/>
              <a:t>Third level</a:t>
            </a:r>
          </a:p>
          <a:p>
            <a:pPr lvl="3"/>
            <a:r>
              <a:rPr lang="en-US"/>
              <a:t>Forth level</a:t>
            </a:r>
          </a:p>
        </p:txBody>
      </p:sp>
    </p:spTree>
    <p:extLst>
      <p:ext uri="{BB962C8B-B14F-4D97-AF65-F5344CB8AC3E}">
        <p14:creationId xmlns:p14="http://schemas.microsoft.com/office/powerpoint/2010/main" val="12838982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Nexus-Master">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80ECD39-87CA-4407-B7C3-C29E8D18C02F}"/>
              </a:ext>
            </a:extLst>
          </p:cNvPr>
          <p:cNvSpPr>
            <a:spLocks noGrp="1"/>
          </p:cNvSpPr>
          <p:nvPr userDrawn="1">
            <p:ph type="dt" sz="half" idx="10"/>
          </p:nvPr>
        </p:nvSpPr>
        <p:spPr>
          <a:xfrm>
            <a:off x="838200" y="6356349"/>
            <a:ext cx="2743200" cy="365125"/>
          </a:xfrm>
          <a:prstGeom prst="rect">
            <a:avLst/>
          </a:prstGeom>
        </p:spPr>
        <p:txBody>
          <a:bodyPr vert="horz" lIns="91440" tIns="45720" rIns="91440" bIns="45720" rtlCol="0" anchor="ctr"/>
          <a:lstStyle>
            <a:lvl1pPr algn="l">
              <a:defRPr lang="en-US" smtClean="0"/>
            </a:lvl1pPr>
          </a:lstStyle>
          <a:p>
            <a:fld id="{C74AD4E7-B7FE-42E0-A1BB-2C57D0986F97}" type="datetime6">
              <a:rPr lang="en-US" smtClean="0"/>
              <a:t>June 23</a:t>
            </a:fld>
            <a:endParaRPr lang="en-US"/>
          </a:p>
        </p:txBody>
      </p:sp>
      <p:sp>
        <p:nvSpPr>
          <p:cNvPr id="4" name="Footer Placeholder 3">
            <a:extLst>
              <a:ext uri="{FF2B5EF4-FFF2-40B4-BE49-F238E27FC236}">
                <a16:creationId xmlns:a16="http://schemas.microsoft.com/office/drawing/2014/main" id="{8A9BCA81-6ACF-4004-85F4-A741C3A8F050}"/>
              </a:ext>
            </a:extLst>
          </p:cNvPr>
          <p:cNvSpPr>
            <a:spLocks noGrp="1"/>
          </p:cNvSpPr>
          <p:nvPr userDrawn="1">
            <p:ph type="ftr" sz="quarter" idx="11"/>
          </p:nvPr>
        </p:nvSpPr>
        <p:spPr/>
        <p:txBody>
          <a:bodyPr/>
          <a:lstStyle/>
          <a:p>
            <a:r>
              <a:rPr lang="en-US"/>
              <a:t>2019</a:t>
            </a:r>
          </a:p>
        </p:txBody>
      </p:sp>
      <p:sp>
        <p:nvSpPr>
          <p:cNvPr id="5" name="Slide Number Placeholder 4">
            <a:extLst>
              <a:ext uri="{FF2B5EF4-FFF2-40B4-BE49-F238E27FC236}">
                <a16:creationId xmlns:a16="http://schemas.microsoft.com/office/drawing/2014/main" id="{EF4D3B60-E65A-4DDD-8505-8FCB0A4F7B3C}"/>
              </a:ext>
            </a:extLst>
          </p:cNvPr>
          <p:cNvSpPr>
            <a:spLocks noGrp="1"/>
          </p:cNvSpPr>
          <p:nvPr userDrawn="1">
            <p:ph type="sldNum" sz="quarter" idx="12"/>
          </p:nvPr>
        </p:nvSpPr>
        <p:spPr/>
        <p:txBody>
          <a:bodyPr/>
          <a:lstStyle/>
          <a:p>
            <a:fld id="{CDE5F26C-5E17-4CBE-B9E1-32481BEB8A0D}" type="slidenum">
              <a:rPr lang="en-US" smtClean="0"/>
              <a:t>‹#›</a:t>
            </a:fld>
            <a:endParaRPr lang="en-US"/>
          </a:p>
        </p:txBody>
      </p:sp>
      <p:sp>
        <p:nvSpPr>
          <p:cNvPr id="2" name="Title 1">
            <a:extLst>
              <a:ext uri="{FF2B5EF4-FFF2-40B4-BE49-F238E27FC236}">
                <a16:creationId xmlns:a16="http://schemas.microsoft.com/office/drawing/2014/main" id="{3E236D32-F51F-41A3-A00F-EBE6824CAFAC}"/>
              </a:ext>
            </a:extLst>
          </p:cNvPr>
          <p:cNvSpPr>
            <a:spLocks noGrp="1"/>
          </p:cNvSpPr>
          <p:nvPr userDrawn="1">
            <p:ph type="title"/>
          </p:nvPr>
        </p:nvSpPr>
        <p:spPr>
          <a:xfrm>
            <a:off x="2559050" y="0"/>
            <a:ext cx="9632949" cy="1325563"/>
          </a:xfrm>
        </p:spPr>
        <p:txBody>
          <a:bodyPr>
            <a:normAutofit/>
          </a:bodyPr>
          <a:lstStyle>
            <a:lvl1pPr algn="l">
              <a:defRPr sz="2600" b="0">
                <a:solidFill>
                  <a:schemeClr val="bg2"/>
                </a:solidFill>
              </a:defRPr>
            </a:lvl1pPr>
          </a:lstStyle>
          <a:p>
            <a:r>
              <a:rPr lang="en-US"/>
              <a:t>Click to edit Master title style</a:t>
            </a:r>
          </a:p>
        </p:txBody>
      </p:sp>
      <p:cxnSp>
        <p:nvCxnSpPr>
          <p:cNvPr id="19" name="Straight Connector 18">
            <a:extLst>
              <a:ext uri="{FF2B5EF4-FFF2-40B4-BE49-F238E27FC236}">
                <a16:creationId xmlns:a16="http://schemas.microsoft.com/office/drawing/2014/main" id="{20B15B25-D9BE-4868-A672-93414ADA581D}"/>
              </a:ext>
            </a:extLst>
          </p:cNvPr>
          <p:cNvCxnSpPr/>
          <p:nvPr userDrawn="1"/>
        </p:nvCxnSpPr>
        <p:spPr>
          <a:xfrm flipH="1">
            <a:off x="2075690" y="1274193"/>
            <a:ext cx="1603718" cy="0"/>
          </a:xfrm>
          <a:prstGeom prst="line">
            <a:avLst/>
          </a:prstGeom>
          <a:ln w="13335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002C0B34-4B02-444A-9AC9-2E2840119F89}"/>
              </a:ext>
            </a:extLst>
          </p:cNvPr>
          <p:cNvSpPr>
            <a:spLocks noGrp="1"/>
          </p:cNvSpPr>
          <p:nvPr>
            <p:ph type="body" sz="quarter" idx="13"/>
          </p:nvPr>
        </p:nvSpPr>
        <p:spPr>
          <a:xfrm>
            <a:off x="2559050" y="1952625"/>
            <a:ext cx="9394190" cy="3905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67493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F77A6-89F2-CE41-B190-265A7AB1E87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A2C2833A-D378-0C4E-9051-0F0A11F441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C529E9CC-94C6-D84F-81A9-16BA47C5E394}"/>
              </a:ext>
            </a:extLst>
          </p:cNvPr>
          <p:cNvSpPr>
            <a:spLocks noGrp="1"/>
          </p:cNvSpPr>
          <p:nvPr>
            <p:ph type="dt" sz="half" idx="10"/>
          </p:nvPr>
        </p:nvSpPr>
        <p:spPr/>
        <p:txBody>
          <a:bodyPr/>
          <a:lstStyle/>
          <a:p>
            <a:fld id="{F011C612-1F94-424B-8FA5-C2D35C8B97AE}" type="datetimeFigureOut">
              <a:rPr lang="en-US" smtClean="0"/>
              <a:t>6/28/2023</a:t>
            </a:fld>
            <a:endParaRPr lang="en-US"/>
          </a:p>
        </p:txBody>
      </p:sp>
      <p:sp>
        <p:nvSpPr>
          <p:cNvPr id="5" name="Footer Placeholder 4">
            <a:extLst>
              <a:ext uri="{FF2B5EF4-FFF2-40B4-BE49-F238E27FC236}">
                <a16:creationId xmlns:a16="http://schemas.microsoft.com/office/drawing/2014/main" id="{5CE6B973-AA2B-D94E-A1F8-D3C86408ED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326E5E-A281-4C4E-8AC2-7F3321566A4E}"/>
              </a:ext>
            </a:extLst>
          </p:cNvPr>
          <p:cNvSpPr>
            <a:spLocks noGrp="1"/>
          </p:cNvSpPr>
          <p:nvPr>
            <p:ph type="sldNum" sz="quarter" idx="12"/>
          </p:nvPr>
        </p:nvSpPr>
        <p:spPr/>
        <p:txBody>
          <a:bodyPr/>
          <a:lstStyle/>
          <a:p>
            <a:fld id="{E3A8C37A-9763-F444-852A-6930601F4131}" type="slidenum">
              <a:rPr lang="en-US" smtClean="0"/>
              <a:t>‹#›</a:t>
            </a:fld>
            <a:endParaRPr lang="en-US"/>
          </a:p>
        </p:txBody>
      </p:sp>
    </p:spTree>
    <p:extLst>
      <p:ext uri="{BB962C8B-B14F-4D97-AF65-F5344CB8AC3E}">
        <p14:creationId xmlns:p14="http://schemas.microsoft.com/office/powerpoint/2010/main" val="947549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825C4-C251-4024-8128-17EDF0FFA441}"/>
              </a:ext>
            </a:extLst>
          </p:cNvPr>
          <p:cNvSpPr>
            <a:spLocks noGrp="1"/>
          </p:cNvSpPr>
          <p:nvPr>
            <p:ph type="title"/>
          </p:nvPr>
        </p:nvSpPr>
        <p:spPr>
          <a:xfrm>
            <a:off x="1240970" y="365125"/>
            <a:ext cx="10112829" cy="1325563"/>
          </a:xfrm>
        </p:spPr>
        <p:txBody>
          <a:bodyPr>
            <a:normAutofit/>
          </a:bodyPr>
          <a:lstStyle>
            <a:lvl1pPr>
              <a:defRPr sz="3600" b="1">
                <a:solidFill>
                  <a:srgbClr val="361163"/>
                </a:solidFill>
                <a:latin typeface="DINOT-Bold"/>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FD08B23-CC91-4A29-8D96-D31AFC9307B5}"/>
              </a:ext>
            </a:extLst>
          </p:cNvPr>
          <p:cNvSpPr>
            <a:spLocks noGrp="1"/>
          </p:cNvSpPr>
          <p:nvPr>
            <p:ph idx="1"/>
          </p:nvPr>
        </p:nvSpPr>
        <p:spPr>
          <a:xfrm>
            <a:off x="838200" y="1825625"/>
            <a:ext cx="10515600" cy="4205319"/>
          </a:xfrm>
        </p:spPr>
        <p:txBody>
          <a:bodyPr/>
          <a:lstStyle>
            <a:lvl1pPr>
              <a:defRPr>
                <a:solidFill>
                  <a:srgbClr val="4D4D4D"/>
                </a:solidFill>
                <a:latin typeface="DINOT-Bold"/>
              </a:defRPr>
            </a:lvl1pPr>
            <a:lvl2pPr>
              <a:defRPr>
                <a:solidFill>
                  <a:srgbClr val="4D4D4D"/>
                </a:solidFill>
                <a:latin typeface="DINOT-Bold"/>
              </a:defRPr>
            </a:lvl2pPr>
            <a:lvl3pPr>
              <a:defRPr>
                <a:solidFill>
                  <a:srgbClr val="4D4D4D"/>
                </a:solidFill>
                <a:latin typeface="DINOT-Bold"/>
              </a:defRPr>
            </a:lvl3pPr>
            <a:lvl4pPr>
              <a:defRPr>
                <a:solidFill>
                  <a:srgbClr val="4D4D4D"/>
                </a:solidFill>
                <a:latin typeface="DINOT-Bold"/>
              </a:defRPr>
            </a:lvl4pPr>
            <a:lvl5pPr>
              <a:defRPr>
                <a:solidFill>
                  <a:srgbClr val="4D4D4D"/>
                </a:solidFill>
                <a:latin typeface="DINOT-Bol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5">
            <a:extLst>
              <a:ext uri="{FF2B5EF4-FFF2-40B4-BE49-F238E27FC236}">
                <a16:creationId xmlns:a16="http://schemas.microsoft.com/office/drawing/2014/main" id="{1D7D74DE-218E-4F6C-9C54-DF7C1ADBC00D}"/>
              </a:ext>
            </a:extLst>
          </p:cNvPr>
          <p:cNvSpPr>
            <a:spLocks noGrp="1"/>
          </p:cNvSpPr>
          <p:nvPr>
            <p:ph type="sldNum" sz="quarter" idx="12"/>
          </p:nvPr>
        </p:nvSpPr>
        <p:spPr>
          <a:xfrm>
            <a:off x="311215" y="6360139"/>
            <a:ext cx="418322" cy="365125"/>
          </a:xfrm>
        </p:spPr>
        <p:txBody>
          <a:bodyPr/>
          <a:lstStyle/>
          <a:p>
            <a:fld id="{D1B64F66-06F4-42EF-8F53-0E6147F47BA9}" type="slidenum">
              <a:rPr lang="en-GB" smtClean="0"/>
              <a:t>‹#›</a:t>
            </a:fld>
            <a:endParaRPr lang="en-GB"/>
          </a:p>
        </p:txBody>
      </p:sp>
      <p:pic>
        <p:nvPicPr>
          <p:cNvPr id="13" name="Picture 12">
            <a:extLst>
              <a:ext uri="{FF2B5EF4-FFF2-40B4-BE49-F238E27FC236}">
                <a16:creationId xmlns:a16="http://schemas.microsoft.com/office/drawing/2014/main" id="{06E3ED0A-85A1-4689-8AD5-5F6EC7E45C7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7316" y="402399"/>
            <a:ext cx="835152" cy="1179576"/>
          </a:xfrm>
          <a:prstGeom prst="rect">
            <a:avLst/>
          </a:prstGeom>
        </p:spPr>
      </p:pic>
      <p:pic>
        <p:nvPicPr>
          <p:cNvPr id="6" name="Picture 2" descr="Related image">
            <a:extLst>
              <a:ext uri="{FF2B5EF4-FFF2-40B4-BE49-F238E27FC236}">
                <a16:creationId xmlns:a16="http://schemas.microsoft.com/office/drawing/2014/main" id="{B4F25553-4DD2-4F5F-AD54-D5D8D03ABB3A}"/>
              </a:ext>
            </a:extLst>
          </p:cNvPr>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7891370" y="6101294"/>
            <a:ext cx="1778581" cy="5339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UK Aid logo">
            <a:extLst>
              <a:ext uri="{FF2B5EF4-FFF2-40B4-BE49-F238E27FC236}">
                <a16:creationId xmlns:a16="http://schemas.microsoft.com/office/drawing/2014/main" id="{14C2B164-AB6B-4595-A7B1-D68CA223C035}"/>
              </a:ext>
            </a:extLst>
          </p:cNvPr>
          <p:cNvPicPr>
            <a:picLocks noChangeAspect="1" noChangeArrowheads="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11278961" y="5976130"/>
            <a:ext cx="699796" cy="7842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F05D24FA-94DE-490D-BE48-AA1BF276E69E}"/>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784946" y="6186906"/>
            <a:ext cx="1379020" cy="362701"/>
          </a:xfrm>
          <a:prstGeom prst="rect">
            <a:avLst/>
          </a:prstGeom>
        </p:spPr>
      </p:pic>
    </p:spTree>
    <p:extLst>
      <p:ext uri="{BB962C8B-B14F-4D97-AF65-F5344CB8AC3E}">
        <p14:creationId xmlns:p14="http://schemas.microsoft.com/office/powerpoint/2010/main" val="32582576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1BB36-A08C-BA49-8379-7D262F67CA5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00848A8-16F8-F845-90E9-C29EC17FE6F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C477E80-75B4-1943-8112-BC4A78E390A1}"/>
              </a:ext>
            </a:extLst>
          </p:cNvPr>
          <p:cNvSpPr>
            <a:spLocks noGrp="1"/>
          </p:cNvSpPr>
          <p:nvPr>
            <p:ph type="dt" sz="half" idx="10"/>
          </p:nvPr>
        </p:nvSpPr>
        <p:spPr/>
        <p:txBody>
          <a:bodyPr/>
          <a:lstStyle/>
          <a:p>
            <a:fld id="{F011C612-1F94-424B-8FA5-C2D35C8B97AE}" type="datetimeFigureOut">
              <a:rPr lang="en-US" smtClean="0"/>
              <a:t>6/28/2023</a:t>
            </a:fld>
            <a:endParaRPr lang="en-US"/>
          </a:p>
        </p:txBody>
      </p:sp>
      <p:sp>
        <p:nvSpPr>
          <p:cNvPr id="5" name="Footer Placeholder 4">
            <a:extLst>
              <a:ext uri="{FF2B5EF4-FFF2-40B4-BE49-F238E27FC236}">
                <a16:creationId xmlns:a16="http://schemas.microsoft.com/office/drawing/2014/main" id="{F26AB2B8-B882-9649-B0C1-C28A9E4AF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0D63AE-54FB-3B48-B00B-C4EF2E81A9CE}"/>
              </a:ext>
            </a:extLst>
          </p:cNvPr>
          <p:cNvSpPr>
            <a:spLocks noGrp="1"/>
          </p:cNvSpPr>
          <p:nvPr>
            <p:ph type="sldNum" sz="quarter" idx="12"/>
          </p:nvPr>
        </p:nvSpPr>
        <p:spPr/>
        <p:txBody>
          <a:bodyPr/>
          <a:lstStyle/>
          <a:p>
            <a:fld id="{E3A8C37A-9763-F444-852A-6930601F4131}" type="slidenum">
              <a:rPr lang="en-US" smtClean="0"/>
              <a:t>‹#›</a:t>
            </a:fld>
            <a:endParaRPr lang="en-US"/>
          </a:p>
        </p:txBody>
      </p:sp>
    </p:spTree>
    <p:extLst>
      <p:ext uri="{BB962C8B-B14F-4D97-AF65-F5344CB8AC3E}">
        <p14:creationId xmlns:p14="http://schemas.microsoft.com/office/powerpoint/2010/main" val="37635127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3C447-AB91-4443-A592-7D5A4D52D78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5CB3D06-B0C4-2A4F-BAD5-398176BA69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65E5B22-2D96-1449-BB92-5A219CFC3270}"/>
              </a:ext>
            </a:extLst>
          </p:cNvPr>
          <p:cNvSpPr>
            <a:spLocks noGrp="1"/>
          </p:cNvSpPr>
          <p:nvPr>
            <p:ph type="dt" sz="half" idx="10"/>
          </p:nvPr>
        </p:nvSpPr>
        <p:spPr/>
        <p:txBody>
          <a:bodyPr/>
          <a:lstStyle/>
          <a:p>
            <a:fld id="{F011C612-1F94-424B-8FA5-C2D35C8B97AE}" type="datetimeFigureOut">
              <a:rPr lang="en-US" smtClean="0"/>
              <a:t>6/28/2023</a:t>
            </a:fld>
            <a:endParaRPr lang="en-US"/>
          </a:p>
        </p:txBody>
      </p:sp>
      <p:sp>
        <p:nvSpPr>
          <p:cNvPr id="5" name="Footer Placeholder 4">
            <a:extLst>
              <a:ext uri="{FF2B5EF4-FFF2-40B4-BE49-F238E27FC236}">
                <a16:creationId xmlns:a16="http://schemas.microsoft.com/office/drawing/2014/main" id="{9686A550-4914-7148-9037-427B450325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443B3B-A421-0A49-8366-B5401E0C02CB}"/>
              </a:ext>
            </a:extLst>
          </p:cNvPr>
          <p:cNvSpPr>
            <a:spLocks noGrp="1"/>
          </p:cNvSpPr>
          <p:nvPr>
            <p:ph type="sldNum" sz="quarter" idx="12"/>
          </p:nvPr>
        </p:nvSpPr>
        <p:spPr/>
        <p:txBody>
          <a:bodyPr/>
          <a:lstStyle/>
          <a:p>
            <a:fld id="{E3A8C37A-9763-F444-852A-6930601F4131}" type="slidenum">
              <a:rPr lang="en-US" smtClean="0"/>
              <a:t>‹#›</a:t>
            </a:fld>
            <a:endParaRPr lang="en-US"/>
          </a:p>
        </p:txBody>
      </p:sp>
    </p:spTree>
    <p:extLst>
      <p:ext uri="{BB962C8B-B14F-4D97-AF65-F5344CB8AC3E}">
        <p14:creationId xmlns:p14="http://schemas.microsoft.com/office/powerpoint/2010/main" val="41727219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DB230-C448-554D-B22C-4746B44DF30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DBCCE4E-A16C-DE4A-B431-890AD503CDF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406A5BD-923C-4840-86AF-5CF57A99BC1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F993DE0-05EA-9841-A393-9356C350814C}"/>
              </a:ext>
            </a:extLst>
          </p:cNvPr>
          <p:cNvSpPr>
            <a:spLocks noGrp="1"/>
          </p:cNvSpPr>
          <p:nvPr>
            <p:ph type="dt" sz="half" idx="10"/>
          </p:nvPr>
        </p:nvSpPr>
        <p:spPr/>
        <p:txBody>
          <a:bodyPr/>
          <a:lstStyle/>
          <a:p>
            <a:fld id="{F011C612-1F94-424B-8FA5-C2D35C8B97AE}" type="datetimeFigureOut">
              <a:rPr lang="en-US" smtClean="0"/>
              <a:t>6/28/2023</a:t>
            </a:fld>
            <a:endParaRPr lang="en-US"/>
          </a:p>
        </p:txBody>
      </p:sp>
      <p:sp>
        <p:nvSpPr>
          <p:cNvPr id="6" name="Footer Placeholder 5">
            <a:extLst>
              <a:ext uri="{FF2B5EF4-FFF2-40B4-BE49-F238E27FC236}">
                <a16:creationId xmlns:a16="http://schemas.microsoft.com/office/drawing/2014/main" id="{94C31D7F-47EE-F946-B3EC-5866B90BFE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3A9347-9A2E-0044-A812-D581FB6C9567}"/>
              </a:ext>
            </a:extLst>
          </p:cNvPr>
          <p:cNvSpPr>
            <a:spLocks noGrp="1"/>
          </p:cNvSpPr>
          <p:nvPr>
            <p:ph type="sldNum" sz="quarter" idx="12"/>
          </p:nvPr>
        </p:nvSpPr>
        <p:spPr/>
        <p:txBody>
          <a:bodyPr/>
          <a:lstStyle/>
          <a:p>
            <a:fld id="{E3A8C37A-9763-F444-852A-6930601F4131}" type="slidenum">
              <a:rPr lang="en-US" smtClean="0"/>
              <a:t>‹#›</a:t>
            </a:fld>
            <a:endParaRPr lang="en-US"/>
          </a:p>
        </p:txBody>
      </p:sp>
    </p:spTree>
    <p:extLst>
      <p:ext uri="{BB962C8B-B14F-4D97-AF65-F5344CB8AC3E}">
        <p14:creationId xmlns:p14="http://schemas.microsoft.com/office/powerpoint/2010/main" val="31039054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8443B-285F-3D4B-86B7-3A0CFD6E4CB6}"/>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B8BB60F-28EA-634C-90F8-177A043FFD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C78E4AC-91CD-3C4A-AE01-5FF9E4FB1A3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FBBAD0F-0953-8A4C-92D8-1A8072605E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BFF3BA2-F4AA-1E47-8EB4-D033C5A5247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9E8CCBA-DE12-5744-900F-3FB8DE62059D}"/>
              </a:ext>
            </a:extLst>
          </p:cNvPr>
          <p:cNvSpPr>
            <a:spLocks noGrp="1"/>
          </p:cNvSpPr>
          <p:nvPr>
            <p:ph type="dt" sz="half" idx="10"/>
          </p:nvPr>
        </p:nvSpPr>
        <p:spPr/>
        <p:txBody>
          <a:bodyPr/>
          <a:lstStyle/>
          <a:p>
            <a:fld id="{F011C612-1F94-424B-8FA5-C2D35C8B97AE}" type="datetimeFigureOut">
              <a:rPr lang="en-US" smtClean="0"/>
              <a:t>6/28/2023</a:t>
            </a:fld>
            <a:endParaRPr lang="en-US"/>
          </a:p>
        </p:txBody>
      </p:sp>
      <p:sp>
        <p:nvSpPr>
          <p:cNvPr id="8" name="Footer Placeholder 7">
            <a:extLst>
              <a:ext uri="{FF2B5EF4-FFF2-40B4-BE49-F238E27FC236}">
                <a16:creationId xmlns:a16="http://schemas.microsoft.com/office/drawing/2014/main" id="{36FC61EB-42D8-FB40-B244-165EEC02E63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CA97E6-66F7-7D49-9978-680B241FC335}"/>
              </a:ext>
            </a:extLst>
          </p:cNvPr>
          <p:cNvSpPr>
            <a:spLocks noGrp="1"/>
          </p:cNvSpPr>
          <p:nvPr>
            <p:ph type="sldNum" sz="quarter" idx="12"/>
          </p:nvPr>
        </p:nvSpPr>
        <p:spPr/>
        <p:txBody>
          <a:bodyPr/>
          <a:lstStyle/>
          <a:p>
            <a:fld id="{E3A8C37A-9763-F444-852A-6930601F4131}" type="slidenum">
              <a:rPr lang="en-US" smtClean="0"/>
              <a:t>‹#›</a:t>
            </a:fld>
            <a:endParaRPr lang="en-US"/>
          </a:p>
        </p:txBody>
      </p:sp>
    </p:spTree>
    <p:extLst>
      <p:ext uri="{BB962C8B-B14F-4D97-AF65-F5344CB8AC3E}">
        <p14:creationId xmlns:p14="http://schemas.microsoft.com/office/powerpoint/2010/main" val="34895052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980FA-3426-1540-8E80-9B8D19F6661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726DE01-3A3F-0B4A-B6D3-8A73816258CE}"/>
              </a:ext>
            </a:extLst>
          </p:cNvPr>
          <p:cNvSpPr>
            <a:spLocks noGrp="1"/>
          </p:cNvSpPr>
          <p:nvPr>
            <p:ph type="dt" sz="half" idx="10"/>
          </p:nvPr>
        </p:nvSpPr>
        <p:spPr/>
        <p:txBody>
          <a:bodyPr/>
          <a:lstStyle/>
          <a:p>
            <a:fld id="{F011C612-1F94-424B-8FA5-C2D35C8B97AE}" type="datetimeFigureOut">
              <a:rPr lang="en-US" smtClean="0"/>
              <a:t>6/28/2023</a:t>
            </a:fld>
            <a:endParaRPr lang="en-US"/>
          </a:p>
        </p:txBody>
      </p:sp>
      <p:sp>
        <p:nvSpPr>
          <p:cNvPr id="4" name="Footer Placeholder 3">
            <a:extLst>
              <a:ext uri="{FF2B5EF4-FFF2-40B4-BE49-F238E27FC236}">
                <a16:creationId xmlns:a16="http://schemas.microsoft.com/office/drawing/2014/main" id="{FF0A21EF-4316-8A44-A03A-F2FEB02598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7514878-707E-2042-9E1C-4157A371B8A8}"/>
              </a:ext>
            </a:extLst>
          </p:cNvPr>
          <p:cNvSpPr>
            <a:spLocks noGrp="1"/>
          </p:cNvSpPr>
          <p:nvPr>
            <p:ph type="sldNum" sz="quarter" idx="12"/>
          </p:nvPr>
        </p:nvSpPr>
        <p:spPr/>
        <p:txBody>
          <a:bodyPr/>
          <a:lstStyle/>
          <a:p>
            <a:fld id="{E3A8C37A-9763-F444-852A-6930601F4131}" type="slidenum">
              <a:rPr lang="en-US" smtClean="0"/>
              <a:t>‹#›</a:t>
            </a:fld>
            <a:endParaRPr lang="en-US"/>
          </a:p>
        </p:txBody>
      </p:sp>
    </p:spTree>
    <p:extLst>
      <p:ext uri="{BB962C8B-B14F-4D97-AF65-F5344CB8AC3E}">
        <p14:creationId xmlns:p14="http://schemas.microsoft.com/office/powerpoint/2010/main" val="8845347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7B2D36-7E86-A64A-A29C-1F60280CD414}"/>
              </a:ext>
            </a:extLst>
          </p:cNvPr>
          <p:cNvSpPr>
            <a:spLocks noGrp="1"/>
          </p:cNvSpPr>
          <p:nvPr>
            <p:ph type="dt" sz="half" idx="10"/>
          </p:nvPr>
        </p:nvSpPr>
        <p:spPr/>
        <p:txBody>
          <a:bodyPr/>
          <a:lstStyle/>
          <a:p>
            <a:fld id="{F011C612-1F94-424B-8FA5-C2D35C8B97AE}" type="datetimeFigureOut">
              <a:rPr lang="en-US" smtClean="0"/>
              <a:t>6/28/2023</a:t>
            </a:fld>
            <a:endParaRPr lang="en-US"/>
          </a:p>
        </p:txBody>
      </p:sp>
      <p:sp>
        <p:nvSpPr>
          <p:cNvPr id="3" name="Footer Placeholder 2">
            <a:extLst>
              <a:ext uri="{FF2B5EF4-FFF2-40B4-BE49-F238E27FC236}">
                <a16:creationId xmlns:a16="http://schemas.microsoft.com/office/drawing/2014/main" id="{DB6A4081-4898-C547-9EA8-CF3EE221B3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D6E31DE-4AD1-D842-ACC4-9E6AA9DBE065}"/>
              </a:ext>
            </a:extLst>
          </p:cNvPr>
          <p:cNvSpPr>
            <a:spLocks noGrp="1"/>
          </p:cNvSpPr>
          <p:nvPr>
            <p:ph type="sldNum" sz="quarter" idx="12"/>
          </p:nvPr>
        </p:nvSpPr>
        <p:spPr/>
        <p:txBody>
          <a:bodyPr/>
          <a:lstStyle/>
          <a:p>
            <a:fld id="{E3A8C37A-9763-F444-852A-6930601F4131}" type="slidenum">
              <a:rPr lang="en-US" smtClean="0"/>
              <a:t>‹#›</a:t>
            </a:fld>
            <a:endParaRPr lang="en-US"/>
          </a:p>
        </p:txBody>
      </p:sp>
    </p:spTree>
    <p:extLst>
      <p:ext uri="{BB962C8B-B14F-4D97-AF65-F5344CB8AC3E}">
        <p14:creationId xmlns:p14="http://schemas.microsoft.com/office/powerpoint/2010/main" val="40183927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78667-4301-0A4E-BBB6-A6722BCDF56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E9A5DBB-E9BE-2C45-9DC4-A65BF83B8A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76197D6-5823-3748-8568-789E364499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9201F8E-9CBF-B642-AEF0-E0E36881E562}"/>
              </a:ext>
            </a:extLst>
          </p:cNvPr>
          <p:cNvSpPr>
            <a:spLocks noGrp="1"/>
          </p:cNvSpPr>
          <p:nvPr>
            <p:ph type="dt" sz="half" idx="10"/>
          </p:nvPr>
        </p:nvSpPr>
        <p:spPr/>
        <p:txBody>
          <a:bodyPr/>
          <a:lstStyle/>
          <a:p>
            <a:fld id="{F011C612-1F94-424B-8FA5-C2D35C8B97AE}" type="datetimeFigureOut">
              <a:rPr lang="en-US" smtClean="0"/>
              <a:t>6/28/2023</a:t>
            </a:fld>
            <a:endParaRPr lang="en-US"/>
          </a:p>
        </p:txBody>
      </p:sp>
      <p:sp>
        <p:nvSpPr>
          <p:cNvPr id="6" name="Footer Placeholder 5">
            <a:extLst>
              <a:ext uri="{FF2B5EF4-FFF2-40B4-BE49-F238E27FC236}">
                <a16:creationId xmlns:a16="http://schemas.microsoft.com/office/drawing/2014/main" id="{C7EA07F4-A10D-FB42-AED6-BC47390E4A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AD4082-0D9C-D14C-B00C-61C6CBD3A64A}"/>
              </a:ext>
            </a:extLst>
          </p:cNvPr>
          <p:cNvSpPr>
            <a:spLocks noGrp="1"/>
          </p:cNvSpPr>
          <p:nvPr>
            <p:ph type="sldNum" sz="quarter" idx="12"/>
          </p:nvPr>
        </p:nvSpPr>
        <p:spPr/>
        <p:txBody>
          <a:bodyPr/>
          <a:lstStyle/>
          <a:p>
            <a:fld id="{E3A8C37A-9763-F444-852A-6930601F4131}" type="slidenum">
              <a:rPr lang="en-US" smtClean="0"/>
              <a:t>‹#›</a:t>
            </a:fld>
            <a:endParaRPr lang="en-US"/>
          </a:p>
        </p:txBody>
      </p:sp>
    </p:spTree>
    <p:extLst>
      <p:ext uri="{BB962C8B-B14F-4D97-AF65-F5344CB8AC3E}">
        <p14:creationId xmlns:p14="http://schemas.microsoft.com/office/powerpoint/2010/main" val="11067263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F35AE-F099-7C45-BBA8-C64CFB56005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CFE9A95-6467-184A-8811-C60FBDE889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14ECF7B-6D36-3048-981A-761B6FA200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0718F41-5E79-884C-9EA2-2849A3684365}"/>
              </a:ext>
            </a:extLst>
          </p:cNvPr>
          <p:cNvSpPr>
            <a:spLocks noGrp="1"/>
          </p:cNvSpPr>
          <p:nvPr>
            <p:ph type="dt" sz="half" idx="10"/>
          </p:nvPr>
        </p:nvSpPr>
        <p:spPr/>
        <p:txBody>
          <a:bodyPr/>
          <a:lstStyle/>
          <a:p>
            <a:fld id="{F011C612-1F94-424B-8FA5-C2D35C8B97AE}" type="datetimeFigureOut">
              <a:rPr lang="en-US" smtClean="0"/>
              <a:t>6/28/2023</a:t>
            </a:fld>
            <a:endParaRPr lang="en-US"/>
          </a:p>
        </p:txBody>
      </p:sp>
      <p:sp>
        <p:nvSpPr>
          <p:cNvPr id="6" name="Footer Placeholder 5">
            <a:extLst>
              <a:ext uri="{FF2B5EF4-FFF2-40B4-BE49-F238E27FC236}">
                <a16:creationId xmlns:a16="http://schemas.microsoft.com/office/drawing/2014/main" id="{9BA32C2E-8E33-3046-9E2B-5FD18B667B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915AE7-9C9C-5446-B797-8DA555E5052D}"/>
              </a:ext>
            </a:extLst>
          </p:cNvPr>
          <p:cNvSpPr>
            <a:spLocks noGrp="1"/>
          </p:cNvSpPr>
          <p:nvPr>
            <p:ph type="sldNum" sz="quarter" idx="12"/>
          </p:nvPr>
        </p:nvSpPr>
        <p:spPr/>
        <p:txBody>
          <a:bodyPr/>
          <a:lstStyle/>
          <a:p>
            <a:fld id="{E3A8C37A-9763-F444-852A-6930601F4131}" type="slidenum">
              <a:rPr lang="en-US" smtClean="0"/>
              <a:t>‹#›</a:t>
            </a:fld>
            <a:endParaRPr lang="en-US"/>
          </a:p>
        </p:txBody>
      </p:sp>
    </p:spTree>
    <p:extLst>
      <p:ext uri="{BB962C8B-B14F-4D97-AF65-F5344CB8AC3E}">
        <p14:creationId xmlns:p14="http://schemas.microsoft.com/office/powerpoint/2010/main" val="21785478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A1E9B-13B7-314F-A4FD-C06B2312900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B4F6C7C-0C8E-6C43-9898-3A820BFEF1B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B5DCF35-B3E0-0F46-B8A4-8EB69454EE7A}"/>
              </a:ext>
            </a:extLst>
          </p:cNvPr>
          <p:cNvSpPr>
            <a:spLocks noGrp="1"/>
          </p:cNvSpPr>
          <p:nvPr>
            <p:ph type="dt" sz="half" idx="10"/>
          </p:nvPr>
        </p:nvSpPr>
        <p:spPr/>
        <p:txBody>
          <a:bodyPr/>
          <a:lstStyle/>
          <a:p>
            <a:fld id="{F011C612-1F94-424B-8FA5-C2D35C8B97AE}" type="datetimeFigureOut">
              <a:rPr lang="en-US" smtClean="0"/>
              <a:t>6/28/2023</a:t>
            </a:fld>
            <a:endParaRPr lang="en-US"/>
          </a:p>
        </p:txBody>
      </p:sp>
      <p:sp>
        <p:nvSpPr>
          <p:cNvPr id="5" name="Footer Placeholder 4">
            <a:extLst>
              <a:ext uri="{FF2B5EF4-FFF2-40B4-BE49-F238E27FC236}">
                <a16:creationId xmlns:a16="http://schemas.microsoft.com/office/drawing/2014/main" id="{340DBC94-7D50-7E46-82DA-53DFB7FC2E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BD47E1-FCA1-6948-A3CA-34C826BA04BE}"/>
              </a:ext>
            </a:extLst>
          </p:cNvPr>
          <p:cNvSpPr>
            <a:spLocks noGrp="1"/>
          </p:cNvSpPr>
          <p:nvPr>
            <p:ph type="sldNum" sz="quarter" idx="12"/>
          </p:nvPr>
        </p:nvSpPr>
        <p:spPr/>
        <p:txBody>
          <a:bodyPr/>
          <a:lstStyle/>
          <a:p>
            <a:fld id="{E3A8C37A-9763-F444-852A-6930601F4131}" type="slidenum">
              <a:rPr lang="en-US" smtClean="0"/>
              <a:t>‹#›</a:t>
            </a:fld>
            <a:endParaRPr lang="en-US"/>
          </a:p>
        </p:txBody>
      </p:sp>
    </p:spTree>
    <p:extLst>
      <p:ext uri="{BB962C8B-B14F-4D97-AF65-F5344CB8AC3E}">
        <p14:creationId xmlns:p14="http://schemas.microsoft.com/office/powerpoint/2010/main" val="29198120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7B8A29-CE3A-C444-8CAF-D94AA6A6B89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6E7D5A9-4A8A-6344-8A58-32122EB8908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729C49C-B221-E944-8EFA-91E03681B60F}"/>
              </a:ext>
            </a:extLst>
          </p:cNvPr>
          <p:cNvSpPr>
            <a:spLocks noGrp="1"/>
          </p:cNvSpPr>
          <p:nvPr>
            <p:ph type="dt" sz="half" idx="10"/>
          </p:nvPr>
        </p:nvSpPr>
        <p:spPr/>
        <p:txBody>
          <a:bodyPr/>
          <a:lstStyle/>
          <a:p>
            <a:fld id="{F011C612-1F94-424B-8FA5-C2D35C8B97AE}" type="datetimeFigureOut">
              <a:rPr lang="en-US" smtClean="0"/>
              <a:t>6/28/2023</a:t>
            </a:fld>
            <a:endParaRPr lang="en-US"/>
          </a:p>
        </p:txBody>
      </p:sp>
      <p:sp>
        <p:nvSpPr>
          <p:cNvPr id="5" name="Footer Placeholder 4">
            <a:extLst>
              <a:ext uri="{FF2B5EF4-FFF2-40B4-BE49-F238E27FC236}">
                <a16:creationId xmlns:a16="http://schemas.microsoft.com/office/drawing/2014/main" id="{14DE1A5A-CCC7-2B4F-9634-9C716DC063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7C849E-F4AC-ED4B-816D-D144973B33C8}"/>
              </a:ext>
            </a:extLst>
          </p:cNvPr>
          <p:cNvSpPr>
            <a:spLocks noGrp="1"/>
          </p:cNvSpPr>
          <p:nvPr>
            <p:ph type="sldNum" sz="quarter" idx="12"/>
          </p:nvPr>
        </p:nvSpPr>
        <p:spPr/>
        <p:txBody>
          <a:bodyPr/>
          <a:lstStyle/>
          <a:p>
            <a:fld id="{E3A8C37A-9763-F444-852A-6930601F4131}" type="slidenum">
              <a:rPr lang="en-US" smtClean="0"/>
              <a:t>‹#›</a:t>
            </a:fld>
            <a:endParaRPr lang="en-US"/>
          </a:p>
        </p:txBody>
      </p:sp>
    </p:spTree>
    <p:extLst>
      <p:ext uri="{BB962C8B-B14F-4D97-AF65-F5344CB8AC3E}">
        <p14:creationId xmlns:p14="http://schemas.microsoft.com/office/powerpoint/2010/main" val="1452297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E6FBAC6-A105-411B-845C-6AF5FF45D16E}"/>
              </a:ext>
            </a:extLst>
          </p:cNvPr>
          <p:cNvPicPr>
            <a:picLocks noChangeAspect="1"/>
          </p:cNvPicPr>
          <p:nvPr userDrawn="1"/>
        </p:nvPicPr>
        <p:blipFill rotWithShape="1">
          <a:blip r:embed="rId2" cstate="email">
            <a:lum bright="70000" contrast="-70000"/>
            <a:alphaModFix amt="5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l="37154" r="-219"/>
          <a:stretch/>
        </p:blipFill>
        <p:spPr>
          <a:xfrm>
            <a:off x="0" y="0"/>
            <a:ext cx="4114800" cy="6858000"/>
          </a:xfrm>
          <a:prstGeom prst="rect">
            <a:avLst/>
          </a:prstGeom>
        </p:spPr>
      </p:pic>
      <p:sp>
        <p:nvSpPr>
          <p:cNvPr id="2" name="Title 1">
            <a:extLst>
              <a:ext uri="{FF2B5EF4-FFF2-40B4-BE49-F238E27FC236}">
                <a16:creationId xmlns:a16="http://schemas.microsoft.com/office/drawing/2014/main" id="{6CF825C4-C251-4024-8128-17EDF0FFA441}"/>
              </a:ext>
            </a:extLst>
          </p:cNvPr>
          <p:cNvSpPr>
            <a:spLocks noGrp="1"/>
          </p:cNvSpPr>
          <p:nvPr>
            <p:ph type="title"/>
          </p:nvPr>
        </p:nvSpPr>
        <p:spPr>
          <a:xfrm>
            <a:off x="838200" y="365125"/>
            <a:ext cx="10515599" cy="1325563"/>
          </a:xfrm>
        </p:spPr>
        <p:txBody>
          <a:bodyPr>
            <a:normAutofit/>
          </a:bodyPr>
          <a:lstStyle>
            <a:lvl1pPr>
              <a:defRPr sz="3600" b="1">
                <a:solidFill>
                  <a:srgbClr val="361163"/>
                </a:solidFill>
                <a:latin typeface="DINOT-Bold"/>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FD08B23-CC91-4A29-8D96-D31AFC9307B5}"/>
              </a:ext>
            </a:extLst>
          </p:cNvPr>
          <p:cNvSpPr>
            <a:spLocks noGrp="1"/>
          </p:cNvSpPr>
          <p:nvPr>
            <p:ph idx="1"/>
          </p:nvPr>
        </p:nvSpPr>
        <p:spPr>
          <a:xfrm>
            <a:off x="838200" y="1825625"/>
            <a:ext cx="10515600" cy="4205319"/>
          </a:xfrm>
        </p:spPr>
        <p:txBody>
          <a:bodyPr/>
          <a:lstStyle>
            <a:lvl1pPr>
              <a:defRPr>
                <a:solidFill>
                  <a:srgbClr val="4D4D4D"/>
                </a:solidFill>
                <a:latin typeface="DINOT-Bold"/>
              </a:defRPr>
            </a:lvl1pPr>
            <a:lvl2pPr>
              <a:defRPr>
                <a:solidFill>
                  <a:srgbClr val="4D4D4D"/>
                </a:solidFill>
                <a:latin typeface="DINOT-Bold"/>
              </a:defRPr>
            </a:lvl2pPr>
            <a:lvl3pPr>
              <a:defRPr>
                <a:solidFill>
                  <a:srgbClr val="4D4D4D"/>
                </a:solidFill>
                <a:latin typeface="DINOT-Bold"/>
              </a:defRPr>
            </a:lvl3pPr>
            <a:lvl4pPr>
              <a:defRPr>
                <a:solidFill>
                  <a:srgbClr val="4D4D4D"/>
                </a:solidFill>
                <a:latin typeface="DINOT-Bold"/>
              </a:defRPr>
            </a:lvl4pPr>
            <a:lvl5pPr>
              <a:defRPr>
                <a:solidFill>
                  <a:srgbClr val="4D4D4D"/>
                </a:solidFill>
                <a:latin typeface="DINOT-Bol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5">
            <a:extLst>
              <a:ext uri="{FF2B5EF4-FFF2-40B4-BE49-F238E27FC236}">
                <a16:creationId xmlns:a16="http://schemas.microsoft.com/office/drawing/2014/main" id="{1D7D74DE-218E-4F6C-9C54-DF7C1ADBC00D}"/>
              </a:ext>
            </a:extLst>
          </p:cNvPr>
          <p:cNvSpPr>
            <a:spLocks noGrp="1"/>
          </p:cNvSpPr>
          <p:nvPr>
            <p:ph type="sldNum" sz="quarter" idx="12"/>
          </p:nvPr>
        </p:nvSpPr>
        <p:spPr>
          <a:xfrm>
            <a:off x="311215" y="6360139"/>
            <a:ext cx="418322" cy="365125"/>
          </a:xfrm>
        </p:spPr>
        <p:txBody>
          <a:bodyPr/>
          <a:lstStyle/>
          <a:p>
            <a:fld id="{D1B64F66-06F4-42EF-8F53-0E6147F47BA9}" type="slidenum">
              <a:rPr lang="en-GB" smtClean="0"/>
              <a:t>‹#›</a:t>
            </a:fld>
            <a:endParaRPr lang="en-GB"/>
          </a:p>
        </p:txBody>
      </p:sp>
      <p:pic>
        <p:nvPicPr>
          <p:cNvPr id="13" name="Picture 12">
            <a:extLst>
              <a:ext uri="{FF2B5EF4-FFF2-40B4-BE49-F238E27FC236}">
                <a16:creationId xmlns:a16="http://schemas.microsoft.com/office/drawing/2014/main" id="{E8D4186F-F291-E649-97D1-057DA32E27C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554204" y="6206724"/>
            <a:ext cx="1379020" cy="362701"/>
          </a:xfrm>
          <a:prstGeom prst="rect">
            <a:avLst/>
          </a:prstGeom>
        </p:spPr>
      </p:pic>
      <p:pic>
        <p:nvPicPr>
          <p:cNvPr id="14" name="Picture 2" descr="World Bank Group | Extractive Industries Transparency Initiative">
            <a:extLst>
              <a:ext uri="{FF2B5EF4-FFF2-40B4-BE49-F238E27FC236}">
                <a16:creationId xmlns:a16="http://schemas.microsoft.com/office/drawing/2014/main" id="{C28F2F48-0B3A-BE48-8D4E-58DC11BE986A}"/>
              </a:ext>
            </a:extLst>
          </p:cNvPr>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8427352" y="5834152"/>
            <a:ext cx="2126852" cy="1098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741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7FB8D73-8F07-4B11-81C1-911B7862B83A}"/>
              </a:ext>
            </a:extLst>
          </p:cNvPr>
          <p:cNvSpPr>
            <a:spLocks noGrp="1"/>
          </p:cNvSpPr>
          <p:nvPr>
            <p:ph type="subTitle" idx="1" hasCustomPrompt="1"/>
          </p:nvPr>
        </p:nvSpPr>
        <p:spPr>
          <a:xfrm>
            <a:off x="1524000" y="3602038"/>
            <a:ext cx="9144000" cy="1655762"/>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GB" sz="200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If you view this template in ‘slide master’ format there are multiple layout styles that can be used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Disclaimer to be include</a:t>
            </a:r>
            <a:r>
              <a:rPr lang="en-GB" sz="2000" dirty="0">
                <a:effectLst/>
                <a:latin typeface="Calibri" panose="020F0502020204030204" pitchFamily="34" charset="0"/>
                <a:ea typeface="Calibri" panose="020F0502020204030204" pitchFamily="34" charset="0"/>
              </a:rPr>
              <a:t> This material has been funded by UK aid from the UK government; however the views expressed do not necessarily reflect the UK government’s official policies. </a:t>
            </a:r>
            <a:r>
              <a:rPr lang="en-US" dirty="0"/>
              <a:t>d; </a:t>
            </a:r>
            <a:endParaRPr lang="en-GB" sz="1200" dirty="0">
              <a:effectLst/>
              <a:latin typeface="Times New Roman" panose="02020603050405020304" pitchFamily="18" charset="0"/>
              <a:ea typeface="Calibri" panose="020F0502020204030204" pitchFamily="34" charset="0"/>
            </a:endParaRPr>
          </a:p>
        </p:txBody>
      </p:sp>
      <p:sp>
        <p:nvSpPr>
          <p:cNvPr id="6" name="Slide Number Placeholder 5">
            <a:extLst>
              <a:ext uri="{FF2B5EF4-FFF2-40B4-BE49-F238E27FC236}">
                <a16:creationId xmlns:a16="http://schemas.microsoft.com/office/drawing/2014/main" id="{FF0B5382-41CD-449D-A2B4-516C129E61CE}"/>
              </a:ext>
            </a:extLst>
          </p:cNvPr>
          <p:cNvSpPr>
            <a:spLocks noGrp="1"/>
          </p:cNvSpPr>
          <p:nvPr>
            <p:ph type="sldNum" sz="quarter" idx="12"/>
          </p:nvPr>
        </p:nvSpPr>
        <p:spPr>
          <a:xfrm>
            <a:off x="311215" y="6360139"/>
            <a:ext cx="418322" cy="365125"/>
          </a:xfrm>
        </p:spPr>
        <p:txBody>
          <a:bodyPr/>
          <a:lstStyle/>
          <a:p>
            <a:fld id="{D1B64F66-06F4-42EF-8F53-0E6147F47BA9}" type="slidenum">
              <a:rPr lang="en-GB" smtClean="0"/>
              <a:t>‹#›</a:t>
            </a:fld>
            <a:endParaRPr lang="en-GB"/>
          </a:p>
        </p:txBody>
      </p:sp>
      <p:pic>
        <p:nvPicPr>
          <p:cNvPr id="1026" name="Picture 2" descr="Related image">
            <a:extLst>
              <a:ext uri="{FF2B5EF4-FFF2-40B4-BE49-F238E27FC236}">
                <a16:creationId xmlns:a16="http://schemas.microsoft.com/office/drawing/2014/main" id="{679680B2-B0F9-4C68-8DAF-78157366D463}"/>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42728" b="27252"/>
          <a:stretch/>
        </p:blipFill>
        <p:spPr bwMode="auto">
          <a:xfrm>
            <a:off x="3925860" y="5674640"/>
            <a:ext cx="1778581" cy="53392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85246ACD-E9FB-42DD-AE4A-9CAD5D18152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17381" y="936418"/>
            <a:ext cx="3468407" cy="1394140"/>
          </a:xfrm>
          <a:prstGeom prst="rect">
            <a:avLst/>
          </a:prstGeom>
        </p:spPr>
      </p:pic>
      <p:pic>
        <p:nvPicPr>
          <p:cNvPr id="1028" name="Picture 4" descr="Image result for UK Aid logo">
            <a:extLst>
              <a:ext uri="{FF2B5EF4-FFF2-40B4-BE49-F238E27FC236}">
                <a16:creationId xmlns:a16="http://schemas.microsoft.com/office/drawing/2014/main" id="{F74FD886-20FB-42E9-A76C-516106DAF551}"/>
              </a:ext>
            </a:extLst>
          </p:cNvPr>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24826" t="7879" r="24352" b="6689"/>
          <a:stretch/>
        </p:blipFill>
        <p:spPr bwMode="auto">
          <a:xfrm>
            <a:off x="7360106" y="5549476"/>
            <a:ext cx="699796" cy="78425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FC784EC0-5E54-4972-A046-0409FFD8066C}"/>
              </a:ext>
            </a:extLst>
          </p:cNvPr>
          <p:cNvSpPr/>
          <p:nvPr userDrawn="1"/>
        </p:nvSpPr>
        <p:spPr>
          <a:xfrm>
            <a:off x="0" y="0"/>
            <a:ext cx="12192000" cy="457200"/>
          </a:xfrm>
          <a:prstGeom prst="rect">
            <a:avLst/>
          </a:prstGeom>
          <a:solidFill>
            <a:srgbClr val="009B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3895A69E-9BB3-4369-BE14-A5C087CF8E4D}"/>
              </a:ext>
            </a:extLst>
          </p:cNvPr>
          <p:cNvSpPr/>
          <p:nvPr userDrawn="1"/>
        </p:nvSpPr>
        <p:spPr>
          <a:xfrm>
            <a:off x="0" y="6406620"/>
            <a:ext cx="12192000" cy="457200"/>
          </a:xfrm>
          <a:prstGeom prst="rect">
            <a:avLst/>
          </a:prstGeom>
          <a:solidFill>
            <a:srgbClr val="3611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45949A5E-598D-443A-BAF0-C6ECCBAA81E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842763" y="5749837"/>
            <a:ext cx="1379020" cy="362701"/>
          </a:xfrm>
          <a:prstGeom prst="rect">
            <a:avLst/>
          </a:prstGeom>
        </p:spPr>
      </p:pic>
    </p:spTree>
    <p:extLst>
      <p:ext uri="{BB962C8B-B14F-4D97-AF65-F5344CB8AC3E}">
        <p14:creationId xmlns:p14="http://schemas.microsoft.com/office/powerpoint/2010/main" val="22708370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825C4-C251-4024-8128-17EDF0FFA441}"/>
              </a:ext>
            </a:extLst>
          </p:cNvPr>
          <p:cNvSpPr>
            <a:spLocks noGrp="1"/>
          </p:cNvSpPr>
          <p:nvPr>
            <p:ph type="title"/>
          </p:nvPr>
        </p:nvSpPr>
        <p:spPr>
          <a:xfrm>
            <a:off x="1240970" y="365125"/>
            <a:ext cx="10112829" cy="1325563"/>
          </a:xfrm>
        </p:spPr>
        <p:txBody>
          <a:bodyPr>
            <a:normAutofit/>
          </a:bodyPr>
          <a:lstStyle>
            <a:lvl1pPr>
              <a:defRPr sz="3600" b="1">
                <a:solidFill>
                  <a:srgbClr val="361163"/>
                </a:solidFill>
                <a:latin typeface="Din OT"/>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4FD08B23-CC91-4A29-8D96-D31AFC9307B5}"/>
              </a:ext>
            </a:extLst>
          </p:cNvPr>
          <p:cNvSpPr>
            <a:spLocks noGrp="1"/>
          </p:cNvSpPr>
          <p:nvPr>
            <p:ph idx="1"/>
          </p:nvPr>
        </p:nvSpPr>
        <p:spPr>
          <a:xfrm>
            <a:off x="838200" y="1825625"/>
            <a:ext cx="10515600" cy="4205319"/>
          </a:xfrm>
        </p:spPr>
        <p:txBody>
          <a:bodyPr/>
          <a:lstStyle>
            <a:lvl1pPr>
              <a:defRPr>
                <a:solidFill>
                  <a:srgbClr val="4D4D4D"/>
                </a:solidFill>
                <a:latin typeface="Din OT"/>
              </a:defRPr>
            </a:lvl1pPr>
            <a:lvl2pPr>
              <a:defRPr>
                <a:solidFill>
                  <a:srgbClr val="4D4D4D"/>
                </a:solidFill>
                <a:latin typeface="Din OT"/>
              </a:defRPr>
            </a:lvl2pPr>
            <a:lvl3pPr>
              <a:defRPr>
                <a:solidFill>
                  <a:srgbClr val="4D4D4D"/>
                </a:solidFill>
                <a:latin typeface="Din OT"/>
              </a:defRPr>
            </a:lvl3pPr>
            <a:lvl4pPr>
              <a:defRPr>
                <a:solidFill>
                  <a:srgbClr val="4D4D4D"/>
                </a:solidFill>
                <a:latin typeface="Din OT"/>
              </a:defRPr>
            </a:lvl4pPr>
            <a:lvl5pPr>
              <a:defRPr>
                <a:solidFill>
                  <a:srgbClr val="4D4D4D"/>
                </a:solidFill>
                <a:latin typeface="Din O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2" descr="Related image">
            <a:extLst>
              <a:ext uri="{FF2B5EF4-FFF2-40B4-BE49-F238E27FC236}">
                <a16:creationId xmlns:a16="http://schemas.microsoft.com/office/drawing/2014/main" id="{4C7FC217-6D12-4A87-9E02-A29C1428BBD0}"/>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42728" b="27252"/>
          <a:stretch/>
        </p:blipFill>
        <p:spPr bwMode="auto">
          <a:xfrm>
            <a:off x="7891370" y="6101294"/>
            <a:ext cx="1778581" cy="5339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result for UK Aid logo">
            <a:extLst>
              <a:ext uri="{FF2B5EF4-FFF2-40B4-BE49-F238E27FC236}">
                <a16:creationId xmlns:a16="http://schemas.microsoft.com/office/drawing/2014/main" id="{1517BBCB-3C4A-43F9-AFD5-7A0C92BBD24E}"/>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24826" t="7879" r="24352" b="6689"/>
          <a:stretch/>
        </p:blipFill>
        <p:spPr bwMode="auto">
          <a:xfrm>
            <a:off x="11278961" y="5976130"/>
            <a:ext cx="699796" cy="78425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06E3ED0A-85A1-4689-8AD5-5F6EC7E45C7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2378" y="365125"/>
            <a:ext cx="835152" cy="1179576"/>
          </a:xfrm>
          <a:prstGeom prst="rect">
            <a:avLst/>
          </a:prstGeom>
        </p:spPr>
      </p:pic>
      <p:pic>
        <p:nvPicPr>
          <p:cNvPr id="11" name="Picture 10">
            <a:extLst>
              <a:ext uri="{FF2B5EF4-FFF2-40B4-BE49-F238E27FC236}">
                <a16:creationId xmlns:a16="http://schemas.microsoft.com/office/drawing/2014/main" id="{5CA34ADA-0678-4254-BE39-907F78C02AD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784946" y="6206724"/>
            <a:ext cx="1379020" cy="362701"/>
          </a:xfrm>
          <a:prstGeom prst="rect">
            <a:avLst/>
          </a:prstGeom>
        </p:spPr>
      </p:pic>
      <p:sp>
        <p:nvSpPr>
          <p:cNvPr id="14" name="Date Placeholder 13">
            <a:extLst>
              <a:ext uri="{FF2B5EF4-FFF2-40B4-BE49-F238E27FC236}">
                <a16:creationId xmlns:a16="http://schemas.microsoft.com/office/drawing/2014/main" id="{9D4FFE1B-1096-9C80-B453-4A47983C64F9}"/>
              </a:ext>
            </a:extLst>
          </p:cNvPr>
          <p:cNvSpPr>
            <a:spLocks noGrp="1"/>
          </p:cNvSpPr>
          <p:nvPr>
            <p:ph type="dt" sz="half" idx="10"/>
          </p:nvPr>
        </p:nvSpPr>
        <p:spPr/>
        <p:txBody>
          <a:bodyPr/>
          <a:lstStyle/>
          <a:p>
            <a:fld id="{B57A179A-09FB-4C6B-8109-ABC26261A5AC}" type="datetimeFigureOut">
              <a:rPr lang="en-GB" smtClean="0"/>
              <a:t>28/06/2023</a:t>
            </a:fld>
            <a:endParaRPr lang="en-GB"/>
          </a:p>
        </p:txBody>
      </p:sp>
      <p:sp>
        <p:nvSpPr>
          <p:cNvPr id="15" name="Footer Placeholder 14">
            <a:extLst>
              <a:ext uri="{FF2B5EF4-FFF2-40B4-BE49-F238E27FC236}">
                <a16:creationId xmlns:a16="http://schemas.microsoft.com/office/drawing/2014/main" id="{DD3EFF02-3E5D-7310-F7E5-863189EB242E}"/>
              </a:ext>
            </a:extLst>
          </p:cNvPr>
          <p:cNvSpPr>
            <a:spLocks noGrp="1"/>
          </p:cNvSpPr>
          <p:nvPr>
            <p:ph type="ftr" sz="quarter" idx="11"/>
          </p:nvPr>
        </p:nvSpPr>
        <p:spPr/>
        <p:txBody>
          <a:bodyPr/>
          <a:lstStyle/>
          <a:p>
            <a:endParaRPr lang="en-GB"/>
          </a:p>
        </p:txBody>
      </p:sp>
      <p:sp>
        <p:nvSpPr>
          <p:cNvPr id="16" name="Slide Number Placeholder 15">
            <a:extLst>
              <a:ext uri="{FF2B5EF4-FFF2-40B4-BE49-F238E27FC236}">
                <a16:creationId xmlns:a16="http://schemas.microsoft.com/office/drawing/2014/main" id="{691FAD07-936F-46CE-FD3C-85783F382179}"/>
              </a:ext>
            </a:extLst>
          </p:cNvPr>
          <p:cNvSpPr>
            <a:spLocks noGrp="1"/>
          </p:cNvSpPr>
          <p:nvPr>
            <p:ph type="sldNum" sz="quarter" idx="12"/>
          </p:nvPr>
        </p:nvSpPr>
        <p:spPr/>
        <p:txBody>
          <a:bodyPr/>
          <a:lstStyle/>
          <a:p>
            <a:fld id="{D1B64F66-06F4-42EF-8F53-0E6147F47BA9}" type="slidenum">
              <a:rPr lang="en-GB" smtClean="0"/>
              <a:t>‹#›</a:t>
            </a:fld>
            <a:endParaRPr lang="en-GB"/>
          </a:p>
        </p:txBody>
      </p:sp>
    </p:spTree>
    <p:extLst>
      <p:ext uri="{BB962C8B-B14F-4D97-AF65-F5344CB8AC3E}">
        <p14:creationId xmlns:p14="http://schemas.microsoft.com/office/powerpoint/2010/main" val="9529332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825C4-C251-4024-8128-17EDF0FFA441}"/>
              </a:ext>
            </a:extLst>
          </p:cNvPr>
          <p:cNvSpPr>
            <a:spLocks noGrp="1"/>
          </p:cNvSpPr>
          <p:nvPr>
            <p:ph type="title"/>
          </p:nvPr>
        </p:nvSpPr>
        <p:spPr>
          <a:xfrm>
            <a:off x="1240970" y="365125"/>
            <a:ext cx="10112829" cy="1325563"/>
          </a:xfrm>
        </p:spPr>
        <p:txBody>
          <a:bodyPr>
            <a:normAutofit/>
          </a:bodyPr>
          <a:lstStyle>
            <a:lvl1pPr>
              <a:defRPr sz="3600" b="1">
                <a:solidFill>
                  <a:srgbClr val="361163"/>
                </a:solidFill>
                <a:latin typeface="Din OT"/>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4FD08B23-CC91-4A29-8D96-D31AFC9307B5}"/>
              </a:ext>
            </a:extLst>
          </p:cNvPr>
          <p:cNvSpPr>
            <a:spLocks noGrp="1"/>
          </p:cNvSpPr>
          <p:nvPr>
            <p:ph idx="1"/>
          </p:nvPr>
        </p:nvSpPr>
        <p:spPr>
          <a:xfrm>
            <a:off x="838200" y="1825625"/>
            <a:ext cx="10515600" cy="4205319"/>
          </a:xfrm>
        </p:spPr>
        <p:txBody>
          <a:bodyPr/>
          <a:lstStyle>
            <a:lvl1pPr>
              <a:defRPr>
                <a:solidFill>
                  <a:srgbClr val="4D4D4D"/>
                </a:solidFill>
                <a:latin typeface="Din OT"/>
              </a:defRPr>
            </a:lvl1pPr>
            <a:lvl2pPr>
              <a:defRPr>
                <a:solidFill>
                  <a:srgbClr val="4D4D4D"/>
                </a:solidFill>
                <a:latin typeface="Din OT"/>
              </a:defRPr>
            </a:lvl2pPr>
            <a:lvl3pPr>
              <a:defRPr>
                <a:solidFill>
                  <a:srgbClr val="4D4D4D"/>
                </a:solidFill>
                <a:latin typeface="Din OT"/>
              </a:defRPr>
            </a:lvl3pPr>
            <a:lvl4pPr>
              <a:defRPr>
                <a:solidFill>
                  <a:srgbClr val="4D4D4D"/>
                </a:solidFill>
                <a:latin typeface="Din OT"/>
              </a:defRPr>
            </a:lvl4pPr>
            <a:lvl5pPr>
              <a:defRPr>
                <a:solidFill>
                  <a:srgbClr val="4D4D4D"/>
                </a:solidFill>
                <a:latin typeface="Din O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Slide Number Placeholder 5">
            <a:extLst>
              <a:ext uri="{FF2B5EF4-FFF2-40B4-BE49-F238E27FC236}">
                <a16:creationId xmlns:a16="http://schemas.microsoft.com/office/drawing/2014/main" id="{1D7D74DE-218E-4F6C-9C54-DF7C1ADBC00D}"/>
              </a:ext>
            </a:extLst>
          </p:cNvPr>
          <p:cNvSpPr>
            <a:spLocks noGrp="1"/>
          </p:cNvSpPr>
          <p:nvPr>
            <p:ph type="sldNum" sz="quarter" idx="12"/>
          </p:nvPr>
        </p:nvSpPr>
        <p:spPr>
          <a:xfrm>
            <a:off x="311215" y="6360139"/>
            <a:ext cx="418322" cy="365125"/>
          </a:xfrm>
        </p:spPr>
        <p:txBody>
          <a:bodyPr/>
          <a:lstStyle/>
          <a:p>
            <a:fld id="{D1B64F66-06F4-42EF-8F53-0E6147F47BA9}" type="slidenum">
              <a:rPr lang="en-GB" smtClean="0"/>
              <a:t>‹#›</a:t>
            </a:fld>
            <a:endParaRPr lang="en-GB"/>
          </a:p>
        </p:txBody>
      </p:sp>
      <p:pic>
        <p:nvPicPr>
          <p:cNvPr id="13" name="Picture 12">
            <a:extLst>
              <a:ext uri="{FF2B5EF4-FFF2-40B4-BE49-F238E27FC236}">
                <a16:creationId xmlns:a16="http://schemas.microsoft.com/office/drawing/2014/main" id="{06E3ED0A-85A1-4689-8AD5-5F6EC7E45C7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316" y="402399"/>
            <a:ext cx="835152" cy="1179576"/>
          </a:xfrm>
          <a:prstGeom prst="rect">
            <a:avLst/>
          </a:prstGeom>
        </p:spPr>
      </p:pic>
    </p:spTree>
    <p:extLst>
      <p:ext uri="{BB962C8B-B14F-4D97-AF65-F5344CB8AC3E}">
        <p14:creationId xmlns:p14="http://schemas.microsoft.com/office/powerpoint/2010/main" val="32582576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E6FBAC6-A105-411B-845C-6AF5FF45D16E}"/>
              </a:ext>
            </a:extLst>
          </p:cNvPr>
          <p:cNvPicPr>
            <a:picLocks noChangeAspect="1"/>
          </p:cNvPicPr>
          <p:nvPr userDrawn="1"/>
        </p:nvPicPr>
        <p:blipFill rotWithShape="1">
          <a:blip r:embed="rId2">
            <a:lum bright="70000" contrast="-70000"/>
            <a:alphaModFix amt="5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37154" r="-219"/>
          <a:stretch/>
        </p:blipFill>
        <p:spPr>
          <a:xfrm>
            <a:off x="0" y="0"/>
            <a:ext cx="4114800" cy="6858000"/>
          </a:xfrm>
          <a:prstGeom prst="rect">
            <a:avLst/>
          </a:prstGeom>
        </p:spPr>
      </p:pic>
      <p:sp>
        <p:nvSpPr>
          <p:cNvPr id="2" name="Title 1">
            <a:extLst>
              <a:ext uri="{FF2B5EF4-FFF2-40B4-BE49-F238E27FC236}">
                <a16:creationId xmlns:a16="http://schemas.microsoft.com/office/drawing/2014/main" id="{6CF825C4-C251-4024-8128-17EDF0FFA441}"/>
              </a:ext>
            </a:extLst>
          </p:cNvPr>
          <p:cNvSpPr>
            <a:spLocks noGrp="1"/>
          </p:cNvSpPr>
          <p:nvPr>
            <p:ph type="title"/>
          </p:nvPr>
        </p:nvSpPr>
        <p:spPr>
          <a:xfrm>
            <a:off x="838200" y="365125"/>
            <a:ext cx="10515599" cy="1325563"/>
          </a:xfrm>
        </p:spPr>
        <p:txBody>
          <a:bodyPr>
            <a:normAutofit/>
          </a:bodyPr>
          <a:lstStyle>
            <a:lvl1pPr>
              <a:defRPr sz="3600" b="1">
                <a:solidFill>
                  <a:srgbClr val="361163"/>
                </a:solidFill>
                <a:latin typeface="Din OT"/>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4FD08B23-CC91-4A29-8D96-D31AFC9307B5}"/>
              </a:ext>
            </a:extLst>
          </p:cNvPr>
          <p:cNvSpPr>
            <a:spLocks noGrp="1"/>
          </p:cNvSpPr>
          <p:nvPr>
            <p:ph idx="1"/>
          </p:nvPr>
        </p:nvSpPr>
        <p:spPr>
          <a:xfrm>
            <a:off x="838200" y="1825625"/>
            <a:ext cx="10515600" cy="4205319"/>
          </a:xfrm>
        </p:spPr>
        <p:txBody>
          <a:bodyPr/>
          <a:lstStyle>
            <a:lvl1pPr>
              <a:defRPr>
                <a:solidFill>
                  <a:srgbClr val="4D4D4D"/>
                </a:solidFill>
                <a:latin typeface="Din OT"/>
              </a:defRPr>
            </a:lvl1pPr>
            <a:lvl2pPr>
              <a:defRPr>
                <a:solidFill>
                  <a:srgbClr val="4D4D4D"/>
                </a:solidFill>
                <a:latin typeface="Din OT"/>
              </a:defRPr>
            </a:lvl2pPr>
            <a:lvl3pPr>
              <a:defRPr>
                <a:solidFill>
                  <a:srgbClr val="4D4D4D"/>
                </a:solidFill>
                <a:latin typeface="Din OT"/>
              </a:defRPr>
            </a:lvl3pPr>
            <a:lvl4pPr>
              <a:defRPr>
                <a:solidFill>
                  <a:srgbClr val="4D4D4D"/>
                </a:solidFill>
                <a:latin typeface="Din OT"/>
              </a:defRPr>
            </a:lvl4pPr>
            <a:lvl5pPr>
              <a:defRPr>
                <a:solidFill>
                  <a:srgbClr val="4D4D4D"/>
                </a:solidFill>
                <a:latin typeface="Din O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2" descr="Related image">
            <a:extLst>
              <a:ext uri="{FF2B5EF4-FFF2-40B4-BE49-F238E27FC236}">
                <a16:creationId xmlns:a16="http://schemas.microsoft.com/office/drawing/2014/main" id="{4C7FC217-6D12-4A87-9E02-A29C1428BBD0}"/>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42728" b="27252"/>
          <a:stretch/>
        </p:blipFill>
        <p:spPr bwMode="auto">
          <a:xfrm>
            <a:off x="7891370" y="6101294"/>
            <a:ext cx="1778581" cy="5339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result for UK Aid logo">
            <a:extLst>
              <a:ext uri="{FF2B5EF4-FFF2-40B4-BE49-F238E27FC236}">
                <a16:creationId xmlns:a16="http://schemas.microsoft.com/office/drawing/2014/main" id="{1517BBCB-3C4A-43F9-AFD5-7A0C92BBD24E}"/>
              </a:ext>
            </a:extLst>
          </p:cNvPr>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l="24826" t="7879" r="24352" b="6689"/>
          <a:stretch/>
        </p:blipFill>
        <p:spPr bwMode="auto">
          <a:xfrm>
            <a:off x="11278961" y="5976130"/>
            <a:ext cx="699796" cy="784254"/>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5">
            <a:extLst>
              <a:ext uri="{FF2B5EF4-FFF2-40B4-BE49-F238E27FC236}">
                <a16:creationId xmlns:a16="http://schemas.microsoft.com/office/drawing/2014/main" id="{1D7D74DE-218E-4F6C-9C54-DF7C1ADBC00D}"/>
              </a:ext>
            </a:extLst>
          </p:cNvPr>
          <p:cNvSpPr>
            <a:spLocks noGrp="1"/>
          </p:cNvSpPr>
          <p:nvPr>
            <p:ph type="sldNum" sz="quarter" idx="12"/>
          </p:nvPr>
        </p:nvSpPr>
        <p:spPr>
          <a:xfrm>
            <a:off x="311215" y="6360139"/>
            <a:ext cx="418322" cy="365125"/>
          </a:xfrm>
        </p:spPr>
        <p:txBody>
          <a:bodyPr/>
          <a:lstStyle/>
          <a:p>
            <a:fld id="{D1B64F66-06F4-42EF-8F53-0E6147F47BA9}" type="slidenum">
              <a:rPr lang="en-GB" smtClean="0"/>
              <a:t>‹#›</a:t>
            </a:fld>
            <a:endParaRPr lang="en-GB"/>
          </a:p>
        </p:txBody>
      </p:sp>
      <p:pic>
        <p:nvPicPr>
          <p:cNvPr id="12" name="Picture 11">
            <a:extLst>
              <a:ext uri="{FF2B5EF4-FFF2-40B4-BE49-F238E27FC236}">
                <a16:creationId xmlns:a16="http://schemas.microsoft.com/office/drawing/2014/main" id="{91FF50EE-F940-45A7-9481-066DB2720D9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784946" y="6215036"/>
            <a:ext cx="1379020" cy="362701"/>
          </a:xfrm>
          <a:prstGeom prst="rect">
            <a:avLst/>
          </a:prstGeom>
        </p:spPr>
      </p:pic>
    </p:spTree>
    <p:extLst>
      <p:ext uri="{BB962C8B-B14F-4D97-AF65-F5344CB8AC3E}">
        <p14:creationId xmlns:p14="http://schemas.microsoft.com/office/powerpoint/2010/main" val="2596741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E6FBAC6-A105-411B-845C-6AF5FF45D16E}"/>
              </a:ext>
            </a:extLst>
          </p:cNvPr>
          <p:cNvPicPr>
            <a:picLocks noChangeAspect="1"/>
          </p:cNvPicPr>
          <p:nvPr userDrawn="1"/>
        </p:nvPicPr>
        <p:blipFill rotWithShape="1">
          <a:blip r:embed="rId2">
            <a:lum bright="70000" contrast="-70000"/>
            <a:alphaModFix amt="5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37154" r="-219"/>
          <a:stretch/>
        </p:blipFill>
        <p:spPr>
          <a:xfrm>
            <a:off x="0" y="0"/>
            <a:ext cx="4114800" cy="6858000"/>
          </a:xfrm>
          <a:prstGeom prst="rect">
            <a:avLst/>
          </a:prstGeom>
        </p:spPr>
      </p:pic>
      <p:sp>
        <p:nvSpPr>
          <p:cNvPr id="2" name="Title 1">
            <a:extLst>
              <a:ext uri="{FF2B5EF4-FFF2-40B4-BE49-F238E27FC236}">
                <a16:creationId xmlns:a16="http://schemas.microsoft.com/office/drawing/2014/main" id="{6CF825C4-C251-4024-8128-17EDF0FFA441}"/>
              </a:ext>
            </a:extLst>
          </p:cNvPr>
          <p:cNvSpPr>
            <a:spLocks noGrp="1"/>
          </p:cNvSpPr>
          <p:nvPr>
            <p:ph type="title"/>
          </p:nvPr>
        </p:nvSpPr>
        <p:spPr>
          <a:xfrm>
            <a:off x="838200" y="365125"/>
            <a:ext cx="10515599" cy="1325563"/>
          </a:xfrm>
        </p:spPr>
        <p:txBody>
          <a:bodyPr>
            <a:normAutofit/>
          </a:bodyPr>
          <a:lstStyle>
            <a:lvl1pPr>
              <a:defRPr sz="3600" b="1">
                <a:solidFill>
                  <a:srgbClr val="361163"/>
                </a:solidFill>
                <a:latin typeface="Din OT"/>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4FD08B23-CC91-4A29-8D96-D31AFC9307B5}"/>
              </a:ext>
            </a:extLst>
          </p:cNvPr>
          <p:cNvSpPr>
            <a:spLocks noGrp="1"/>
          </p:cNvSpPr>
          <p:nvPr>
            <p:ph idx="1"/>
          </p:nvPr>
        </p:nvSpPr>
        <p:spPr>
          <a:xfrm>
            <a:off x="838200" y="1825625"/>
            <a:ext cx="10515600" cy="4205319"/>
          </a:xfrm>
        </p:spPr>
        <p:txBody>
          <a:bodyPr/>
          <a:lstStyle>
            <a:lvl1pPr>
              <a:defRPr>
                <a:solidFill>
                  <a:srgbClr val="4D4D4D"/>
                </a:solidFill>
                <a:latin typeface="Din OT"/>
              </a:defRPr>
            </a:lvl1pPr>
            <a:lvl2pPr>
              <a:defRPr>
                <a:solidFill>
                  <a:srgbClr val="4D4D4D"/>
                </a:solidFill>
                <a:latin typeface="Din OT"/>
              </a:defRPr>
            </a:lvl2pPr>
            <a:lvl3pPr>
              <a:defRPr>
                <a:solidFill>
                  <a:srgbClr val="4D4D4D"/>
                </a:solidFill>
                <a:latin typeface="Din OT"/>
              </a:defRPr>
            </a:lvl3pPr>
            <a:lvl4pPr>
              <a:defRPr>
                <a:solidFill>
                  <a:srgbClr val="4D4D4D"/>
                </a:solidFill>
                <a:latin typeface="Din OT"/>
              </a:defRPr>
            </a:lvl4pPr>
            <a:lvl5pPr>
              <a:defRPr>
                <a:solidFill>
                  <a:srgbClr val="4D4D4D"/>
                </a:solidFill>
                <a:latin typeface="Din O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Slide Number Placeholder 5">
            <a:extLst>
              <a:ext uri="{FF2B5EF4-FFF2-40B4-BE49-F238E27FC236}">
                <a16:creationId xmlns:a16="http://schemas.microsoft.com/office/drawing/2014/main" id="{1D7D74DE-218E-4F6C-9C54-DF7C1ADBC00D}"/>
              </a:ext>
            </a:extLst>
          </p:cNvPr>
          <p:cNvSpPr>
            <a:spLocks noGrp="1"/>
          </p:cNvSpPr>
          <p:nvPr>
            <p:ph type="sldNum" sz="quarter" idx="12"/>
          </p:nvPr>
        </p:nvSpPr>
        <p:spPr>
          <a:xfrm>
            <a:off x="311215" y="6360139"/>
            <a:ext cx="418322" cy="365125"/>
          </a:xfrm>
        </p:spPr>
        <p:txBody>
          <a:bodyPr/>
          <a:lstStyle/>
          <a:p>
            <a:fld id="{D1B64F66-06F4-42EF-8F53-0E6147F47BA9}" type="slidenum">
              <a:rPr lang="en-GB" smtClean="0"/>
              <a:t>‹#›</a:t>
            </a:fld>
            <a:endParaRPr lang="en-GB"/>
          </a:p>
        </p:txBody>
      </p:sp>
    </p:spTree>
    <p:extLst>
      <p:ext uri="{BB962C8B-B14F-4D97-AF65-F5344CB8AC3E}">
        <p14:creationId xmlns:p14="http://schemas.microsoft.com/office/powerpoint/2010/main" val="19056065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67179D-9E39-4A95-9A8A-B95BCE8AC516}"/>
              </a:ext>
            </a:extLst>
          </p:cNvPr>
          <p:cNvSpPr/>
          <p:nvPr userDrawn="1"/>
        </p:nvSpPr>
        <p:spPr>
          <a:xfrm>
            <a:off x="0" y="-1"/>
            <a:ext cx="4217437" cy="6858001"/>
          </a:xfrm>
          <a:prstGeom prst="rect">
            <a:avLst/>
          </a:prstGeom>
          <a:solidFill>
            <a:srgbClr val="009B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3E6AECF6-D458-4EF5-8AE3-C48E74019E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070" y="451787"/>
            <a:ext cx="3588291" cy="1442328"/>
          </a:xfrm>
          <a:prstGeom prst="rect">
            <a:avLst/>
          </a:prstGeom>
        </p:spPr>
      </p:pic>
      <p:pic>
        <p:nvPicPr>
          <p:cNvPr id="9" name="Picture 2" descr="Related image">
            <a:extLst>
              <a:ext uri="{FF2B5EF4-FFF2-40B4-BE49-F238E27FC236}">
                <a16:creationId xmlns:a16="http://schemas.microsoft.com/office/drawing/2014/main" id="{F922ECDF-C585-4444-8442-9D55E4CE4328}"/>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42728" b="27252"/>
          <a:stretch/>
        </p:blipFill>
        <p:spPr bwMode="auto">
          <a:xfrm>
            <a:off x="7891370" y="6101294"/>
            <a:ext cx="1778581" cy="5339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mage result for UK Aid logo">
            <a:extLst>
              <a:ext uri="{FF2B5EF4-FFF2-40B4-BE49-F238E27FC236}">
                <a16:creationId xmlns:a16="http://schemas.microsoft.com/office/drawing/2014/main" id="{47ECEB3F-687E-4DF6-9315-8F8F5907E3B4}"/>
              </a:ext>
            </a:extLst>
          </p:cNvPr>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24826" t="7879" r="24352" b="6689"/>
          <a:stretch/>
        </p:blipFill>
        <p:spPr bwMode="auto">
          <a:xfrm>
            <a:off x="11278961" y="5976130"/>
            <a:ext cx="699796" cy="784254"/>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E081B21D-F4F7-4C76-9A5D-2F2D725C157C}"/>
              </a:ext>
            </a:extLst>
          </p:cNvPr>
          <p:cNvSpPr>
            <a:spLocks noGrp="1"/>
          </p:cNvSpPr>
          <p:nvPr>
            <p:ph type="title"/>
          </p:nvPr>
        </p:nvSpPr>
        <p:spPr>
          <a:xfrm>
            <a:off x="5117648" y="2557819"/>
            <a:ext cx="6511211" cy="1325563"/>
          </a:xfrm>
        </p:spPr>
        <p:txBody>
          <a:bodyPr>
            <a:normAutofit/>
          </a:bodyPr>
          <a:lstStyle>
            <a:lvl1pPr>
              <a:defRPr sz="3600" b="1">
                <a:solidFill>
                  <a:srgbClr val="361163"/>
                </a:solidFill>
                <a:latin typeface="Din OT"/>
              </a:defRPr>
            </a:lvl1pPr>
          </a:lstStyle>
          <a:p>
            <a:r>
              <a:rPr lang="en-US" dirty="0"/>
              <a:t>Click to edit Master title style</a:t>
            </a:r>
            <a:endParaRPr lang="en-GB" dirty="0"/>
          </a:p>
        </p:txBody>
      </p:sp>
      <p:pic>
        <p:nvPicPr>
          <p:cNvPr id="12" name="Picture 11">
            <a:extLst>
              <a:ext uri="{FF2B5EF4-FFF2-40B4-BE49-F238E27FC236}">
                <a16:creationId xmlns:a16="http://schemas.microsoft.com/office/drawing/2014/main" id="{1151EF87-71C3-47A7-998E-4D7958770F7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784946" y="6186906"/>
            <a:ext cx="1379020" cy="362701"/>
          </a:xfrm>
          <a:prstGeom prst="rect">
            <a:avLst/>
          </a:prstGeom>
        </p:spPr>
      </p:pic>
    </p:spTree>
    <p:extLst>
      <p:ext uri="{BB962C8B-B14F-4D97-AF65-F5344CB8AC3E}">
        <p14:creationId xmlns:p14="http://schemas.microsoft.com/office/powerpoint/2010/main" val="27757725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67179D-9E39-4A95-9A8A-B95BCE8AC516}"/>
              </a:ext>
            </a:extLst>
          </p:cNvPr>
          <p:cNvSpPr/>
          <p:nvPr userDrawn="1"/>
        </p:nvSpPr>
        <p:spPr>
          <a:xfrm>
            <a:off x="0" y="-1"/>
            <a:ext cx="4217437" cy="6858001"/>
          </a:xfrm>
          <a:prstGeom prst="rect">
            <a:avLst/>
          </a:prstGeom>
          <a:solidFill>
            <a:srgbClr val="009B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3E6AECF6-D458-4EF5-8AE3-C48E74019E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070" y="451787"/>
            <a:ext cx="3588291" cy="1442328"/>
          </a:xfrm>
          <a:prstGeom prst="rect">
            <a:avLst/>
          </a:prstGeom>
        </p:spPr>
      </p:pic>
      <p:sp>
        <p:nvSpPr>
          <p:cNvPr id="11" name="Title 1">
            <a:extLst>
              <a:ext uri="{FF2B5EF4-FFF2-40B4-BE49-F238E27FC236}">
                <a16:creationId xmlns:a16="http://schemas.microsoft.com/office/drawing/2014/main" id="{E081B21D-F4F7-4C76-9A5D-2F2D725C157C}"/>
              </a:ext>
            </a:extLst>
          </p:cNvPr>
          <p:cNvSpPr>
            <a:spLocks noGrp="1"/>
          </p:cNvSpPr>
          <p:nvPr>
            <p:ph type="title"/>
          </p:nvPr>
        </p:nvSpPr>
        <p:spPr>
          <a:xfrm>
            <a:off x="5117648" y="2557819"/>
            <a:ext cx="6511211" cy="1325563"/>
          </a:xfrm>
        </p:spPr>
        <p:txBody>
          <a:bodyPr>
            <a:normAutofit/>
          </a:bodyPr>
          <a:lstStyle>
            <a:lvl1pPr>
              <a:defRPr sz="3600" b="1">
                <a:solidFill>
                  <a:srgbClr val="361163"/>
                </a:solidFill>
                <a:latin typeface="Din OT"/>
              </a:defRPr>
            </a:lvl1pPr>
          </a:lstStyle>
          <a:p>
            <a:r>
              <a:rPr lang="en-US" dirty="0"/>
              <a:t>Click to edit Master title style</a:t>
            </a:r>
            <a:endParaRPr lang="en-GB" dirty="0"/>
          </a:p>
        </p:txBody>
      </p:sp>
      <p:pic>
        <p:nvPicPr>
          <p:cNvPr id="8" name="Picture 7">
            <a:extLst>
              <a:ext uri="{FF2B5EF4-FFF2-40B4-BE49-F238E27FC236}">
                <a16:creationId xmlns:a16="http://schemas.microsoft.com/office/drawing/2014/main" id="{F8FB4626-F95F-4499-8182-433077C3ED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8073" y="6235492"/>
            <a:ext cx="1711175" cy="457201"/>
          </a:xfrm>
          <a:prstGeom prst="rect">
            <a:avLst/>
          </a:prstGeom>
        </p:spPr>
      </p:pic>
      <p:pic>
        <p:nvPicPr>
          <p:cNvPr id="9" name="Picture 2" descr="Image result for UK Aid logo white">
            <a:extLst>
              <a:ext uri="{FF2B5EF4-FFF2-40B4-BE49-F238E27FC236}">
                <a16:creationId xmlns:a16="http://schemas.microsoft.com/office/drawing/2014/main" id="{77F2BF0C-1DA9-4652-9B5D-24D3A5847724}"/>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410266" y="5990569"/>
            <a:ext cx="784190" cy="8312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E848B00D-290B-49DB-BDD2-76ED0C23A23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48290" y="6235492"/>
            <a:ext cx="1529892" cy="390671"/>
          </a:xfrm>
          <a:prstGeom prst="rect">
            <a:avLst/>
          </a:prstGeom>
        </p:spPr>
      </p:pic>
    </p:spTree>
    <p:extLst>
      <p:ext uri="{BB962C8B-B14F-4D97-AF65-F5344CB8AC3E}">
        <p14:creationId xmlns:p14="http://schemas.microsoft.com/office/powerpoint/2010/main" val="41850429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67179D-9E39-4A95-9A8A-B95BCE8AC516}"/>
              </a:ext>
            </a:extLst>
          </p:cNvPr>
          <p:cNvSpPr/>
          <p:nvPr userDrawn="1"/>
        </p:nvSpPr>
        <p:spPr>
          <a:xfrm>
            <a:off x="0" y="-1"/>
            <a:ext cx="4217437" cy="6858001"/>
          </a:xfrm>
          <a:prstGeom prst="rect">
            <a:avLst/>
          </a:prstGeom>
          <a:solidFill>
            <a:srgbClr val="3611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3E6AECF6-D458-4EF5-8AE3-C48E74019E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070" y="451787"/>
            <a:ext cx="3588291" cy="1442328"/>
          </a:xfrm>
          <a:prstGeom prst="rect">
            <a:avLst/>
          </a:prstGeom>
        </p:spPr>
      </p:pic>
      <p:pic>
        <p:nvPicPr>
          <p:cNvPr id="9" name="Picture 2" descr="Related image">
            <a:extLst>
              <a:ext uri="{FF2B5EF4-FFF2-40B4-BE49-F238E27FC236}">
                <a16:creationId xmlns:a16="http://schemas.microsoft.com/office/drawing/2014/main" id="{F922ECDF-C585-4444-8442-9D55E4CE4328}"/>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42728" b="27252"/>
          <a:stretch/>
        </p:blipFill>
        <p:spPr bwMode="auto">
          <a:xfrm>
            <a:off x="7891370" y="6101294"/>
            <a:ext cx="1778581" cy="5339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mage result for UK Aid logo">
            <a:extLst>
              <a:ext uri="{FF2B5EF4-FFF2-40B4-BE49-F238E27FC236}">
                <a16:creationId xmlns:a16="http://schemas.microsoft.com/office/drawing/2014/main" id="{47ECEB3F-687E-4DF6-9315-8F8F5907E3B4}"/>
              </a:ext>
            </a:extLst>
          </p:cNvPr>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24826" t="7879" r="24352" b="6689"/>
          <a:stretch/>
        </p:blipFill>
        <p:spPr bwMode="auto">
          <a:xfrm>
            <a:off x="11278961" y="5976130"/>
            <a:ext cx="699796" cy="784254"/>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E081B21D-F4F7-4C76-9A5D-2F2D725C157C}"/>
              </a:ext>
            </a:extLst>
          </p:cNvPr>
          <p:cNvSpPr>
            <a:spLocks noGrp="1"/>
          </p:cNvSpPr>
          <p:nvPr>
            <p:ph type="title"/>
          </p:nvPr>
        </p:nvSpPr>
        <p:spPr>
          <a:xfrm>
            <a:off x="5117648" y="2557819"/>
            <a:ext cx="6511211" cy="1325563"/>
          </a:xfrm>
        </p:spPr>
        <p:txBody>
          <a:bodyPr>
            <a:normAutofit/>
          </a:bodyPr>
          <a:lstStyle>
            <a:lvl1pPr>
              <a:defRPr sz="3600" b="1">
                <a:solidFill>
                  <a:srgbClr val="361163"/>
                </a:solidFill>
                <a:latin typeface="Din OT"/>
              </a:defRPr>
            </a:lvl1pPr>
          </a:lstStyle>
          <a:p>
            <a:r>
              <a:rPr lang="en-US" dirty="0"/>
              <a:t>Click to edit Master title style</a:t>
            </a:r>
            <a:endParaRPr lang="en-GB" dirty="0"/>
          </a:p>
        </p:txBody>
      </p:sp>
      <p:pic>
        <p:nvPicPr>
          <p:cNvPr id="12" name="Picture 11">
            <a:extLst>
              <a:ext uri="{FF2B5EF4-FFF2-40B4-BE49-F238E27FC236}">
                <a16:creationId xmlns:a16="http://schemas.microsoft.com/office/drawing/2014/main" id="{85727585-00C7-4A26-BF0B-65C8C034E6F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784946" y="6186906"/>
            <a:ext cx="1379020" cy="362701"/>
          </a:xfrm>
          <a:prstGeom prst="rect">
            <a:avLst/>
          </a:prstGeom>
        </p:spPr>
      </p:pic>
    </p:spTree>
    <p:extLst>
      <p:ext uri="{BB962C8B-B14F-4D97-AF65-F5344CB8AC3E}">
        <p14:creationId xmlns:p14="http://schemas.microsoft.com/office/powerpoint/2010/main" val="25415294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67179D-9E39-4A95-9A8A-B95BCE8AC516}"/>
              </a:ext>
            </a:extLst>
          </p:cNvPr>
          <p:cNvSpPr/>
          <p:nvPr userDrawn="1"/>
        </p:nvSpPr>
        <p:spPr>
          <a:xfrm>
            <a:off x="0" y="-1"/>
            <a:ext cx="4217437" cy="6858001"/>
          </a:xfrm>
          <a:prstGeom prst="rect">
            <a:avLst/>
          </a:prstGeom>
          <a:solidFill>
            <a:srgbClr val="3611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3E6AECF6-D458-4EF5-8AE3-C48E74019E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070" y="451787"/>
            <a:ext cx="3588291" cy="1442328"/>
          </a:xfrm>
          <a:prstGeom prst="rect">
            <a:avLst/>
          </a:prstGeom>
        </p:spPr>
      </p:pic>
      <p:sp>
        <p:nvSpPr>
          <p:cNvPr id="11" name="Title 1">
            <a:extLst>
              <a:ext uri="{FF2B5EF4-FFF2-40B4-BE49-F238E27FC236}">
                <a16:creationId xmlns:a16="http://schemas.microsoft.com/office/drawing/2014/main" id="{E081B21D-F4F7-4C76-9A5D-2F2D725C157C}"/>
              </a:ext>
            </a:extLst>
          </p:cNvPr>
          <p:cNvSpPr>
            <a:spLocks noGrp="1"/>
          </p:cNvSpPr>
          <p:nvPr>
            <p:ph type="title"/>
          </p:nvPr>
        </p:nvSpPr>
        <p:spPr>
          <a:xfrm>
            <a:off x="5117648" y="2557819"/>
            <a:ext cx="6511211" cy="1325563"/>
          </a:xfrm>
        </p:spPr>
        <p:txBody>
          <a:bodyPr>
            <a:normAutofit/>
          </a:bodyPr>
          <a:lstStyle>
            <a:lvl1pPr>
              <a:defRPr sz="3600" b="1">
                <a:solidFill>
                  <a:srgbClr val="361163"/>
                </a:solidFill>
                <a:latin typeface="Din OT"/>
              </a:defRPr>
            </a:lvl1pPr>
          </a:lstStyle>
          <a:p>
            <a:r>
              <a:rPr lang="en-US" dirty="0"/>
              <a:t>Click to edit Master title style</a:t>
            </a:r>
            <a:endParaRPr lang="en-GB" dirty="0"/>
          </a:p>
        </p:txBody>
      </p:sp>
      <p:pic>
        <p:nvPicPr>
          <p:cNvPr id="12" name="Picture 11">
            <a:extLst>
              <a:ext uri="{FF2B5EF4-FFF2-40B4-BE49-F238E27FC236}">
                <a16:creationId xmlns:a16="http://schemas.microsoft.com/office/drawing/2014/main" id="{7FC891B6-502E-406B-8206-FC4F67B2A6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8073" y="6235492"/>
            <a:ext cx="1711175" cy="457201"/>
          </a:xfrm>
          <a:prstGeom prst="rect">
            <a:avLst/>
          </a:prstGeom>
        </p:spPr>
      </p:pic>
      <p:pic>
        <p:nvPicPr>
          <p:cNvPr id="13" name="Picture 2" descr="Image result for UK Aid logo white">
            <a:extLst>
              <a:ext uri="{FF2B5EF4-FFF2-40B4-BE49-F238E27FC236}">
                <a16:creationId xmlns:a16="http://schemas.microsoft.com/office/drawing/2014/main" id="{240B044F-9317-4E0B-B165-652A6097220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426308" y="5990569"/>
            <a:ext cx="784190" cy="83128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34A266E5-82B3-4E7E-8A16-B9CF0830602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48290" y="6253094"/>
            <a:ext cx="1529892" cy="390671"/>
          </a:xfrm>
          <a:prstGeom prst="rect">
            <a:avLst/>
          </a:prstGeom>
        </p:spPr>
      </p:pic>
    </p:spTree>
    <p:extLst>
      <p:ext uri="{BB962C8B-B14F-4D97-AF65-F5344CB8AC3E}">
        <p14:creationId xmlns:p14="http://schemas.microsoft.com/office/powerpoint/2010/main" val="40175702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67179D-9E39-4A95-9A8A-B95BCE8AC516}"/>
              </a:ext>
            </a:extLst>
          </p:cNvPr>
          <p:cNvSpPr/>
          <p:nvPr userDrawn="1"/>
        </p:nvSpPr>
        <p:spPr>
          <a:xfrm>
            <a:off x="0" y="-1"/>
            <a:ext cx="12192000" cy="6858001"/>
          </a:xfrm>
          <a:prstGeom prst="rect">
            <a:avLst/>
          </a:prstGeom>
          <a:solidFill>
            <a:srgbClr val="3611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3E6AECF6-D458-4EF5-8AE3-C48E74019E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77034" y="704394"/>
            <a:ext cx="3588291" cy="1442328"/>
          </a:xfrm>
          <a:prstGeom prst="rect">
            <a:avLst/>
          </a:prstGeom>
        </p:spPr>
      </p:pic>
      <p:sp>
        <p:nvSpPr>
          <p:cNvPr id="11" name="Title 1">
            <a:extLst>
              <a:ext uri="{FF2B5EF4-FFF2-40B4-BE49-F238E27FC236}">
                <a16:creationId xmlns:a16="http://schemas.microsoft.com/office/drawing/2014/main" id="{E081B21D-F4F7-4C76-9A5D-2F2D725C157C}"/>
              </a:ext>
            </a:extLst>
          </p:cNvPr>
          <p:cNvSpPr>
            <a:spLocks noGrp="1"/>
          </p:cNvSpPr>
          <p:nvPr>
            <p:ph type="title" hasCustomPrompt="1"/>
          </p:nvPr>
        </p:nvSpPr>
        <p:spPr>
          <a:xfrm>
            <a:off x="3158740" y="2851117"/>
            <a:ext cx="6511211" cy="1325563"/>
          </a:xfrm>
        </p:spPr>
        <p:txBody>
          <a:bodyPr>
            <a:normAutofit/>
          </a:bodyPr>
          <a:lstStyle>
            <a:lvl1pPr>
              <a:defRPr sz="3600" b="1">
                <a:solidFill>
                  <a:schemeClr val="bg1"/>
                </a:solidFill>
                <a:latin typeface="Din OT"/>
              </a:defRPr>
            </a:lvl1pPr>
          </a:lstStyle>
          <a:p>
            <a:r>
              <a:rPr lang="en-US" dirty="0"/>
              <a:t>Use as a break point</a:t>
            </a:r>
            <a:endParaRPr lang="en-GB" dirty="0"/>
          </a:p>
        </p:txBody>
      </p:sp>
      <p:pic>
        <p:nvPicPr>
          <p:cNvPr id="3074" name="Picture 2" descr="Image result for UK Aid logo white">
            <a:extLst>
              <a:ext uri="{FF2B5EF4-FFF2-40B4-BE49-F238E27FC236}">
                <a16:creationId xmlns:a16="http://schemas.microsoft.com/office/drawing/2014/main" id="{C2311163-7DB4-4D63-8116-40CD64519696}"/>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41637" y="5885124"/>
            <a:ext cx="784190" cy="83128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C5EFAA5-547E-4BF0-AAC8-FF474FB3340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57398" y="6139657"/>
            <a:ext cx="2144436" cy="572962"/>
          </a:xfrm>
          <a:prstGeom prst="rect">
            <a:avLst/>
          </a:prstGeom>
        </p:spPr>
      </p:pic>
      <p:pic>
        <p:nvPicPr>
          <p:cNvPr id="6" name="Picture 5">
            <a:extLst>
              <a:ext uri="{FF2B5EF4-FFF2-40B4-BE49-F238E27FC236}">
                <a16:creationId xmlns:a16="http://schemas.microsoft.com/office/drawing/2014/main" id="{4EC09406-A6C6-403A-A50B-5B5544CF5AD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545572" y="6202208"/>
            <a:ext cx="1529892" cy="390671"/>
          </a:xfrm>
          <a:prstGeom prst="rect">
            <a:avLst/>
          </a:prstGeom>
        </p:spPr>
      </p:pic>
    </p:spTree>
    <p:extLst>
      <p:ext uri="{BB962C8B-B14F-4D97-AF65-F5344CB8AC3E}">
        <p14:creationId xmlns:p14="http://schemas.microsoft.com/office/powerpoint/2010/main" val="193302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E6FBAC6-A105-411B-845C-6AF5FF45D16E}"/>
              </a:ext>
            </a:extLst>
          </p:cNvPr>
          <p:cNvPicPr>
            <a:picLocks noChangeAspect="1"/>
          </p:cNvPicPr>
          <p:nvPr userDrawn="1"/>
        </p:nvPicPr>
        <p:blipFill rotWithShape="1">
          <a:blip r:embed="rId2" cstate="email">
            <a:lum bright="70000" contrast="-70000"/>
            <a:alphaModFix amt="5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l="37154" r="-219"/>
          <a:stretch/>
        </p:blipFill>
        <p:spPr>
          <a:xfrm>
            <a:off x="0" y="0"/>
            <a:ext cx="4114800" cy="6858000"/>
          </a:xfrm>
          <a:prstGeom prst="rect">
            <a:avLst/>
          </a:prstGeom>
        </p:spPr>
      </p:pic>
      <p:sp>
        <p:nvSpPr>
          <p:cNvPr id="2" name="Title 1">
            <a:extLst>
              <a:ext uri="{FF2B5EF4-FFF2-40B4-BE49-F238E27FC236}">
                <a16:creationId xmlns:a16="http://schemas.microsoft.com/office/drawing/2014/main" id="{6CF825C4-C251-4024-8128-17EDF0FFA441}"/>
              </a:ext>
            </a:extLst>
          </p:cNvPr>
          <p:cNvSpPr>
            <a:spLocks noGrp="1"/>
          </p:cNvSpPr>
          <p:nvPr>
            <p:ph type="title"/>
          </p:nvPr>
        </p:nvSpPr>
        <p:spPr>
          <a:xfrm>
            <a:off x="838200" y="365125"/>
            <a:ext cx="10515599" cy="1325563"/>
          </a:xfrm>
        </p:spPr>
        <p:txBody>
          <a:bodyPr>
            <a:normAutofit/>
          </a:bodyPr>
          <a:lstStyle>
            <a:lvl1pPr>
              <a:defRPr sz="3600" b="1">
                <a:solidFill>
                  <a:srgbClr val="361163"/>
                </a:solidFill>
                <a:latin typeface="DINOT-Bold"/>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FD08B23-CC91-4A29-8D96-D31AFC9307B5}"/>
              </a:ext>
            </a:extLst>
          </p:cNvPr>
          <p:cNvSpPr>
            <a:spLocks noGrp="1"/>
          </p:cNvSpPr>
          <p:nvPr>
            <p:ph idx="1"/>
          </p:nvPr>
        </p:nvSpPr>
        <p:spPr>
          <a:xfrm>
            <a:off x="838200" y="1825625"/>
            <a:ext cx="10515600" cy="4205319"/>
          </a:xfrm>
        </p:spPr>
        <p:txBody>
          <a:bodyPr/>
          <a:lstStyle>
            <a:lvl1pPr>
              <a:defRPr>
                <a:solidFill>
                  <a:srgbClr val="4D4D4D"/>
                </a:solidFill>
                <a:latin typeface="DINOT-Bold"/>
              </a:defRPr>
            </a:lvl1pPr>
            <a:lvl2pPr>
              <a:defRPr>
                <a:solidFill>
                  <a:srgbClr val="4D4D4D"/>
                </a:solidFill>
                <a:latin typeface="DINOT-Bold"/>
              </a:defRPr>
            </a:lvl2pPr>
            <a:lvl3pPr>
              <a:defRPr>
                <a:solidFill>
                  <a:srgbClr val="4D4D4D"/>
                </a:solidFill>
                <a:latin typeface="DINOT-Bold"/>
              </a:defRPr>
            </a:lvl3pPr>
            <a:lvl4pPr>
              <a:defRPr>
                <a:solidFill>
                  <a:srgbClr val="4D4D4D"/>
                </a:solidFill>
                <a:latin typeface="DINOT-Bold"/>
              </a:defRPr>
            </a:lvl4pPr>
            <a:lvl5pPr>
              <a:defRPr>
                <a:solidFill>
                  <a:srgbClr val="4D4D4D"/>
                </a:solidFill>
                <a:latin typeface="DINOT-Bol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5">
            <a:extLst>
              <a:ext uri="{FF2B5EF4-FFF2-40B4-BE49-F238E27FC236}">
                <a16:creationId xmlns:a16="http://schemas.microsoft.com/office/drawing/2014/main" id="{1D7D74DE-218E-4F6C-9C54-DF7C1ADBC00D}"/>
              </a:ext>
            </a:extLst>
          </p:cNvPr>
          <p:cNvSpPr>
            <a:spLocks noGrp="1"/>
          </p:cNvSpPr>
          <p:nvPr>
            <p:ph type="sldNum" sz="quarter" idx="12"/>
          </p:nvPr>
        </p:nvSpPr>
        <p:spPr>
          <a:xfrm>
            <a:off x="311215" y="6360139"/>
            <a:ext cx="418322" cy="365125"/>
          </a:xfrm>
        </p:spPr>
        <p:txBody>
          <a:bodyPr/>
          <a:lstStyle/>
          <a:p>
            <a:fld id="{D1B64F66-06F4-42EF-8F53-0E6147F47BA9}" type="slidenum">
              <a:rPr lang="en-GB" smtClean="0"/>
              <a:t>‹#›</a:t>
            </a:fld>
            <a:endParaRPr lang="en-GB"/>
          </a:p>
        </p:txBody>
      </p:sp>
    </p:spTree>
    <p:extLst>
      <p:ext uri="{BB962C8B-B14F-4D97-AF65-F5344CB8AC3E}">
        <p14:creationId xmlns:p14="http://schemas.microsoft.com/office/powerpoint/2010/main" val="190560653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67179D-9E39-4A95-9A8A-B95BCE8AC516}"/>
              </a:ext>
            </a:extLst>
          </p:cNvPr>
          <p:cNvSpPr/>
          <p:nvPr userDrawn="1"/>
        </p:nvSpPr>
        <p:spPr>
          <a:xfrm>
            <a:off x="0" y="-1"/>
            <a:ext cx="12192000" cy="6858001"/>
          </a:xfrm>
          <a:prstGeom prst="rect">
            <a:avLst/>
          </a:prstGeom>
          <a:solidFill>
            <a:srgbClr val="009B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3E6AECF6-D458-4EF5-8AE3-C48E74019E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03079" y="580569"/>
            <a:ext cx="3588291" cy="1442328"/>
          </a:xfrm>
          <a:prstGeom prst="rect">
            <a:avLst/>
          </a:prstGeom>
        </p:spPr>
      </p:pic>
      <p:sp>
        <p:nvSpPr>
          <p:cNvPr id="12" name="Title 1">
            <a:extLst>
              <a:ext uri="{FF2B5EF4-FFF2-40B4-BE49-F238E27FC236}">
                <a16:creationId xmlns:a16="http://schemas.microsoft.com/office/drawing/2014/main" id="{BEC3F285-91F6-44C5-B983-396043F5E727}"/>
              </a:ext>
            </a:extLst>
          </p:cNvPr>
          <p:cNvSpPr>
            <a:spLocks noGrp="1"/>
          </p:cNvSpPr>
          <p:nvPr>
            <p:ph type="title" hasCustomPrompt="1"/>
          </p:nvPr>
        </p:nvSpPr>
        <p:spPr>
          <a:xfrm>
            <a:off x="3158740" y="2851117"/>
            <a:ext cx="6511211" cy="1325563"/>
          </a:xfrm>
        </p:spPr>
        <p:txBody>
          <a:bodyPr>
            <a:normAutofit/>
          </a:bodyPr>
          <a:lstStyle>
            <a:lvl1pPr>
              <a:defRPr sz="3600" b="1">
                <a:solidFill>
                  <a:schemeClr val="bg1"/>
                </a:solidFill>
                <a:latin typeface="Din OT"/>
              </a:defRPr>
            </a:lvl1pPr>
          </a:lstStyle>
          <a:p>
            <a:r>
              <a:rPr lang="en-US" dirty="0"/>
              <a:t>Use as a break point</a:t>
            </a:r>
            <a:endParaRPr lang="en-GB" dirty="0"/>
          </a:p>
        </p:txBody>
      </p:sp>
      <p:pic>
        <p:nvPicPr>
          <p:cNvPr id="13" name="Picture 2" descr="Image result for UK Aid logo white">
            <a:extLst>
              <a:ext uri="{FF2B5EF4-FFF2-40B4-BE49-F238E27FC236}">
                <a16:creationId xmlns:a16="http://schemas.microsoft.com/office/drawing/2014/main" id="{C7CDC6D9-6FFA-4268-9C47-754091A38191}"/>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41637" y="5885124"/>
            <a:ext cx="784190" cy="8312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48334FA4-5909-4381-9059-CF5F69945A8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01776" y="6139657"/>
            <a:ext cx="2144436" cy="572962"/>
          </a:xfrm>
          <a:prstGeom prst="rect">
            <a:avLst/>
          </a:prstGeom>
        </p:spPr>
      </p:pic>
      <p:pic>
        <p:nvPicPr>
          <p:cNvPr id="11" name="Picture 10">
            <a:extLst>
              <a:ext uri="{FF2B5EF4-FFF2-40B4-BE49-F238E27FC236}">
                <a16:creationId xmlns:a16="http://schemas.microsoft.com/office/drawing/2014/main" id="{D647BB8E-B2E4-4232-ACF2-CF20B33B448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625782" y="6202208"/>
            <a:ext cx="1529892" cy="390671"/>
          </a:xfrm>
          <a:prstGeom prst="rect">
            <a:avLst/>
          </a:prstGeom>
        </p:spPr>
      </p:pic>
    </p:spTree>
    <p:extLst>
      <p:ext uri="{BB962C8B-B14F-4D97-AF65-F5344CB8AC3E}">
        <p14:creationId xmlns:p14="http://schemas.microsoft.com/office/powerpoint/2010/main" val="27793317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7FB8D73-8F07-4B11-81C1-911B7862B83A}"/>
              </a:ext>
            </a:extLst>
          </p:cNvPr>
          <p:cNvSpPr>
            <a:spLocks noGrp="1"/>
          </p:cNvSpPr>
          <p:nvPr>
            <p:ph type="subTitle" idx="1" hasCustomPrompt="1"/>
          </p:nvPr>
        </p:nvSpPr>
        <p:spPr>
          <a:xfrm>
            <a:off x="1524000" y="3602038"/>
            <a:ext cx="9144000" cy="1655762"/>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GB" sz="200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If you view this template in ‘slide master’ format there are multiple layout styles that can be used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Disclaimer to be include</a:t>
            </a:r>
            <a:r>
              <a:rPr lang="en-GB" sz="2000">
                <a:effectLst/>
                <a:latin typeface="Calibri" panose="020F0502020204030204" pitchFamily="34" charset="0"/>
                <a:ea typeface="Calibri" panose="020F0502020204030204" pitchFamily="34" charset="0"/>
              </a:rPr>
              <a:t> This material has been funded by UK aid from the UK government; however the views expressed do not necessarily reflect the UK government’s official policies. </a:t>
            </a:r>
            <a:r>
              <a:rPr lang="en-US"/>
              <a:t>d; </a:t>
            </a:r>
            <a:endParaRPr lang="en-GB" sz="1200">
              <a:effectLst/>
              <a:latin typeface="Times New Roman" panose="02020603050405020304" pitchFamily="18" charset="0"/>
              <a:ea typeface="Calibri" panose="020F0502020204030204" pitchFamily="34" charset="0"/>
            </a:endParaRPr>
          </a:p>
        </p:txBody>
      </p:sp>
      <p:sp>
        <p:nvSpPr>
          <p:cNvPr id="6" name="Slide Number Placeholder 5">
            <a:extLst>
              <a:ext uri="{FF2B5EF4-FFF2-40B4-BE49-F238E27FC236}">
                <a16:creationId xmlns:a16="http://schemas.microsoft.com/office/drawing/2014/main" id="{FF0B5382-41CD-449D-A2B4-516C129E61CE}"/>
              </a:ext>
            </a:extLst>
          </p:cNvPr>
          <p:cNvSpPr>
            <a:spLocks noGrp="1"/>
          </p:cNvSpPr>
          <p:nvPr>
            <p:ph type="sldNum" sz="quarter" idx="12"/>
          </p:nvPr>
        </p:nvSpPr>
        <p:spPr>
          <a:xfrm>
            <a:off x="311215" y="6360139"/>
            <a:ext cx="418322" cy="365125"/>
          </a:xfrm>
        </p:spPr>
        <p:txBody>
          <a:bodyPr/>
          <a:lstStyle/>
          <a:p>
            <a:fld id="{D1B64F66-06F4-42EF-8F53-0E6147F47BA9}" type="slidenum">
              <a:rPr lang="en-GB" smtClean="0"/>
              <a:t>‹#›</a:t>
            </a:fld>
            <a:endParaRPr lang="en-GB"/>
          </a:p>
        </p:txBody>
      </p:sp>
      <p:pic>
        <p:nvPicPr>
          <p:cNvPr id="1026" name="Picture 2" descr="Related image">
            <a:extLst>
              <a:ext uri="{FF2B5EF4-FFF2-40B4-BE49-F238E27FC236}">
                <a16:creationId xmlns:a16="http://schemas.microsoft.com/office/drawing/2014/main" id="{679680B2-B0F9-4C68-8DAF-78157366D463}"/>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3925860" y="5674640"/>
            <a:ext cx="1778581" cy="53392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85246ACD-E9FB-42DD-AE4A-9CAD5D18152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117381" y="936418"/>
            <a:ext cx="3468407" cy="1394140"/>
          </a:xfrm>
          <a:prstGeom prst="rect">
            <a:avLst/>
          </a:prstGeom>
        </p:spPr>
      </p:pic>
      <p:pic>
        <p:nvPicPr>
          <p:cNvPr id="1028" name="Picture 4" descr="Image result for UK Aid logo">
            <a:extLst>
              <a:ext uri="{FF2B5EF4-FFF2-40B4-BE49-F238E27FC236}">
                <a16:creationId xmlns:a16="http://schemas.microsoft.com/office/drawing/2014/main" id="{F74FD886-20FB-42E9-A76C-516106DAF551}"/>
              </a:ext>
            </a:extLst>
          </p:cNvPr>
          <p:cNvPicPr>
            <a:picLocks noChangeAspect="1" noChangeArrowheads="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7360106" y="5549476"/>
            <a:ext cx="699796" cy="78425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FC784EC0-5E54-4972-A046-0409FFD8066C}"/>
              </a:ext>
            </a:extLst>
          </p:cNvPr>
          <p:cNvSpPr/>
          <p:nvPr userDrawn="1"/>
        </p:nvSpPr>
        <p:spPr>
          <a:xfrm>
            <a:off x="0" y="0"/>
            <a:ext cx="12192000" cy="457200"/>
          </a:xfrm>
          <a:prstGeom prst="rect">
            <a:avLst/>
          </a:prstGeom>
          <a:solidFill>
            <a:srgbClr val="009B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3895A69E-9BB3-4369-BE14-A5C087CF8E4D}"/>
              </a:ext>
            </a:extLst>
          </p:cNvPr>
          <p:cNvSpPr/>
          <p:nvPr userDrawn="1"/>
        </p:nvSpPr>
        <p:spPr>
          <a:xfrm>
            <a:off x="0" y="6406620"/>
            <a:ext cx="12192000" cy="457200"/>
          </a:xfrm>
          <a:prstGeom prst="rect">
            <a:avLst/>
          </a:prstGeom>
          <a:solidFill>
            <a:srgbClr val="3611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45949A5E-598D-443A-BAF0-C6ECCBAA81E1}"/>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842763" y="5749837"/>
            <a:ext cx="1379020" cy="362701"/>
          </a:xfrm>
          <a:prstGeom prst="rect">
            <a:avLst/>
          </a:prstGeom>
        </p:spPr>
      </p:pic>
    </p:spTree>
    <p:extLst>
      <p:ext uri="{BB962C8B-B14F-4D97-AF65-F5344CB8AC3E}">
        <p14:creationId xmlns:p14="http://schemas.microsoft.com/office/powerpoint/2010/main" val="22708370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F0B5382-41CD-449D-A2B4-516C129E61CE}"/>
              </a:ext>
            </a:extLst>
          </p:cNvPr>
          <p:cNvSpPr>
            <a:spLocks noGrp="1"/>
          </p:cNvSpPr>
          <p:nvPr>
            <p:ph type="sldNum" sz="quarter" idx="12"/>
          </p:nvPr>
        </p:nvSpPr>
        <p:spPr>
          <a:xfrm>
            <a:off x="-45624" y="6360139"/>
            <a:ext cx="418322" cy="365125"/>
          </a:xfrm>
        </p:spPr>
        <p:txBody>
          <a:bodyPr/>
          <a:lstStyle/>
          <a:p>
            <a:fld id="{D1B64F66-06F4-42EF-8F53-0E6147F47BA9}" type="slidenum">
              <a:rPr lang="en-GB" smtClean="0"/>
              <a:t>‹#›</a:t>
            </a:fld>
            <a:endParaRPr lang="en-GB"/>
          </a:p>
        </p:txBody>
      </p:sp>
      <p:pic>
        <p:nvPicPr>
          <p:cNvPr id="1026" name="Picture 2" descr="Related image">
            <a:extLst>
              <a:ext uri="{FF2B5EF4-FFF2-40B4-BE49-F238E27FC236}">
                <a16:creationId xmlns:a16="http://schemas.microsoft.com/office/drawing/2014/main" id="{679680B2-B0F9-4C68-8DAF-78157366D463}"/>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4386933" y="5722178"/>
            <a:ext cx="1379021" cy="41397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85246ACD-E9FB-42DD-AE4A-9CAD5D18152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386933" y="952778"/>
            <a:ext cx="3468407" cy="1394140"/>
          </a:xfrm>
          <a:prstGeom prst="rect">
            <a:avLst/>
          </a:prstGeom>
        </p:spPr>
      </p:pic>
      <p:pic>
        <p:nvPicPr>
          <p:cNvPr id="1028" name="Picture 4" descr="Image result for UK Aid logo">
            <a:extLst>
              <a:ext uri="{FF2B5EF4-FFF2-40B4-BE49-F238E27FC236}">
                <a16:creationId xmlns:a16="http://schemas.microsoft.com/office/drawing/2014/main" id="{F74FD886-20FB-42E9-A76C-516106DAF551}"/>
              </a:ext>
            </a:extLst>
          </p:cNvPr>
          <p:cNvPicPr>
            <a:picLocks noChangeAspect="1" noChangeArrowheads="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7499081" y="5630777"/>
            <a:ext cx="542994" cy="608527"/>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FC784EC0-5E54-4972-A046-0409FFD8066C}"/>
              </a:ext>
            </a:extLst>
          </p:cNvPr>
          <p:cNvSpPr/>
          <p:nvPr userDrawn="1"/>
        </p:nvSpPr>
        <p:spPr>
          <a:xfrm>
            <a:off x="0" y="0"/>
            <a:ext cx="12192000" cy="457200"/>
          </a:xfrm>
          <a:prstGeom prst="rect">
            <a:avLst/>
          </a:prstGeom>
          <a:solidFill>
            <a:srgbClr val="009B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3895A69E-9BB3-4369-BE14-A5C087CF8E4D}"/>
              </a:ext>
            </a:extLst>
          </p:cNvPr>
          <p:cNvSpPr/>
          <p:nvPr userDrawn="1"/>
        </p:nvSpPr>
        <p:spPr>
          <a:xfrm>
            <a:off x="0" y="6406620"/>
            <a:ext cx="12192000" cy="457200"/>
          </a:xfrm>
          <a:prstGeom prst="rect">
            <a:avLst/>
          </a:prstGeom>
          <a:solidFill>
            <a:srgbClr val="3611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45949A5E-598D-443A-BAF0-C6ECCBAA81E1}"/>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006937" y="5750317"/>
            <a:ext cx="1261250" cy="331726"/>
          </a:xfrm>
          <a:prstGeom prst="rect">
            <a:avLst/>
          </a:prstGeom>
        </p:spPr>
      </p:pic>
    </p:spTree>
    <p:extLst>
      <p:ext uri="{BB962C8B-B14F-4D97-AF65-F5344CB8AC3E}">
        <p14:creationId xmlns:p14="http://schemas.microsoft.com/office/powerpoint/2010/main" val="19547066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825C4-C251-4024-8128-17EDF0FFA441}"/>
              </a:ext>
            </a:extLst>
          </p:cNvPr>
          <p:cNvSpPr>
            <a:spLocks noGrp="1"/>
          </p:cNvSpPr>
          <p:nvPr>
            <p:ph type="title"/>
          </p:nvPr>
        </p:nvSpPr>
        <p:spPr>
          <a:xfrm>
            <a:off x="1240970" y="365125"/>
            <a:ext cx="10112829" cy="1325563"/>
          </a:xfrm>
        </p:spPr>
        <p:txBody>
          <a:bodyPr>
            <a:normAutofit/>
          </a:bodyPr>
          <a:lstStyle>
            <a:lvl1pPr>
              <a:defRPr sz="3600" b="1">
                <a:solidFill>
                  <a:srgbClr val="361163"/>
                </a:solidFill>
                <a:latin typeface="DINOT-Bold"/>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FD08B23-CC91-4A29-8D96-D31AFC9307B5}"/>
              </a:ext>
            </a:extLst>
          </p:cNvPr>
          <p:cNvSpPr>
            <a:spLocks noGrp="1"/>
          </p:cNvSpPr>
          <p:nvPr>
            <p:ph idx="1"/>
          </p:nvPr>
        </p:nvSpPr>
        <p:spPr>
          <a:xfrm>
            <a:off x="838200" y="1825625"/>
            <a:ext cx="10515600" cy="4205319"/>
          </a:xfrm>
        </p:spPr>
        <p:txBody>
          <a:bodyPr/>
          <a:lstStyle>
            <a:lvl1pPr>
              <a:defRPr>
                <a:solidFill>
                  <a:srgbClr val="4D4D4D"/>
                </a:solidFill>
                <a:latin typeface="DINOT-Bold"/>
              </a:defRPr>
            </a:lvl1pPr>
            <a:lvl2pPr>
              <a:defRPr>
                <a:solidFill>
                  <a:srgbClr val="4D4D4D"/>
                </a:solidFill>
                <a:latin typeface="DINOT-Bold"/>
              </a:defRPr>
            </a:lvl2pPr>
            <a:lvl3pPr>
              <a:defRPr>
                <a:solidFill>
                  <a:srgbClr val="4D4D4D"/>
                </a:solidFill>
                <a:latin typeface="DINOT-Bold"/>
              </a:defRPr>
            </a:lvl3pPr>
            <a:lvl4pPr>
              <a:defRPr>
                <a:solidFill>
                  <a:srgbClr val="4D4D4D"/>
                </a:solidFill>
                <a:latin typeface="DINOT-Bold"/>
              </a:defRPr>
            </a:lvl4pPr>
            <a:lvl5pPr>
              <a:defRPr>
                <a:solidFill>
                  <a:srgbClr val="4D4D4D"/>
                </a:solidFill>
                <a:latin typeface="DINOT-Bol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5">
            <a:extLst>
              <a:ext uri="{FF2B5EF4-FFF2-40B4-BE49-F238E27FC236}">
                <a16:creationId xmlns:a16="http://schemas.microsoft.com/office/drawing/2014/main" id="{1D7D74DE-218E-4F6C-9C54-DF7C1ADBC00D}"/>
              </a:ext>
            </a:extLst>
          </p:cNvPr>
          <p:cNvSpPr>
            <a:spLocks noGrp="1"/>
          </p:cNvSpPr>
          <p:nvPr>
            <p:ph type="sldNum" sz="quarter" idx="12"/>
          </p:nvPr>
        </p:nvSpPr>
        <p:spPr>
          <a:xfrm>
            <a:off x="311215" y="6360139"/>
            <a:ext cx="418322" cy="365125"/>
          </a:xfrm>
        </p:spPr>
        <p:txBody>
          <a:bodyPr/>
          <a:lstStyle/>
          <a:p>
            <a:fld id="{D1B64F66-06F4-42EF-8F53-0E6147F47BA9}" type="slidenum">
              <a:rPr lang="en-GB" smtClean="0"/>
              <a:t>‹#›</a:t>
            </a:fld>
            <a:endParaRPr lang="en-GB"/>
          </a:p>
        </p:txBody>
      </p:sp>
      <p:pic>
        <p:nvPicPr>
          <p:cNvPr id="13" name="Picture 12">
            <a:extLst>
              <a:ext uri="{FF2B5EF4-FFF2-40B4-BE49-F238E27FC236}">
                <a16:creationId xmlns:a16="http://schemas.microsoft.com/office/drawing/2014/main" id="{06E3ED0A-85A1-4689-8AD5-5F6EC7E45C7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7316" y="402399"/>
            <a:ext cx="835152" cy="1179576"/>
          </a:xfrm>
          <a:prstGeom prst="rect">
            <a:avLst/>
          </a:prstGeom>
        </p:spPr>
      </p:pic>
      <p:pic>
        <p:nvPicPr>
          <p:cNvPr id="8" name="Picture 2" descr="Related image">
            <a:extLst>
              <a:ext uri="{FF2B5EF4-FFF2-40B4-BE49-F238E27FC236}">
                <a16:creationId xmlns:a16="http://schemas.microsoft.com/office/drawing/2014/main" id="{B3720CA9-41C3-413A-8ABB-66A2FC2ACDD9}"/>
              </a:ext>
            </a:extLst>
          </p:cNvPr>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7891370" y="6101294"/>
            <a:ext cx="1778581" cy="5339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result for UK Aid logo">
            <a:extLst>
              <a:ext uri="{FF2B5EF4-FFF2-40B4-BE49-F238E27FC236}">
                <a16:creationId xmlns:a16="http://schemas.microsoft.com/office/drawing/2014/main" id="{45CE3FDA-CB49-4CCC-A4D9-8136BA36B4D1}"/>
              </a:ext>
            </a:extLst>
          </p:cNvPr>
          <p:cNvPicPr>
            <a:picLocks noChangeAspect="1" noChangeArrowheads="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11278961" y="5976130"/>
            <a:ext cx="699796" cy="78425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36083E17-EFB6-4601-B7BD-1BB918BE8F37}"/>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784946" y="6186906"/>
            <a:ext cx="1379020" cy="362701"/>
          </a:xfrm>
          <a:prstGeom prst="rect">
            <a:avLst/>
          </a:prstGeom>
        </p:spPr>
      </p:pic>
    </p:spTree>
    <p:extLst>
      <p:ext uri="{BB962C8B-B14F-4D97-AF65-F5344CB8AC3E}">
        <p14:creationId xmlns:p14="http://schemas.microsoft.com/office/powerpoint/2010/main" val="9529332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825C4-C251-4024-8128-17EDF0FFA441}"/>
              </a:ext>
            </a:extLst>
          </p:cNvPr>
          <p:cNvSpPr>
            <a:spLocks noGrp="1"/>
          </p:cNvSpPr>
          <p:nvPr>
            <p:ph type="title"/>
          </p:nvPr>
        </p:nvSpPr>
        <p:spPr>
          <a:xfrm>
            <a:off x="1240970" y="365125"/>
            <a:ext cx="10112829" cy="1325563"/>
          </a:xfrm>
        </p:spPr>
        <p:txBody>
          <a:bodyPr>
            <a:normAutofit/>
          </a:bodyPr>
          <a:lstStyle>
            <a:lvl1pPr>
              <a:defRPr sz="3600" b="1">
                <a:solidFill>
                  <a:srgbClr val="361163"/>
                </a:solidFill>
                <a:latin typeface="DINOT-Bold"/>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FD08B23-CC91-4A29-8D96-D31AFC9307B5}"/>
              </a:ext>
            </a:extLst>
          </p:cNvPr>
          <p:cNvSpPr>
            <a:spLocks noGrp="1"/>
          </p:cNvSpPr>
          <p:nvPr>
            <p:ph idx="1"/>
          </p:nvPr>
        </p:nvSpPr>
        <p:spPr>
          <a:xfrm>
            <a:off x="838200" y="1825625"/>
            <a:ext cx="10515600" cy="4205319"/>
          </a:xfrm>
        </p:spPr>
        <p:txBody>
          <a:bodyPr/>
          <a:lstStyle>
            <a:lvl1pPr>
              <a:defRPr>
                <a:solidFill>
                  <a:srgbClr val="4D4D4D"/>
                </a:solidFill>
                <a:latin typeface="DINOT-Bold"/>
              </a:defRPr>
            </a:lvl1pPr>
            <a:lvl2pPr>
              <a:defRPr>
                <a:solidFill>
                  <a:srgbClr val="4D4D4D"/>
                </a:solidFill>
                <a:latin typeface="DINOT-Bold"/>
              </a:defRPr>
            </a:lvl2pPr>
            <a:lvl3pPr>
              <a:defRPr>
                <a:solidFill>
                  <a:srgbClr val="4D4D4D"/>
                </a:solidFill>
                <a:latin typeface="DINOT-Bold"/>
              </a:defRPr>
            </a:lvl3pPr>
            <a:lvl4pPr>
              <a:defRPr>
                <a:solidFill>
                  <a:srgbClr val="4D4D4D"/>
                </a:solidFill>
                <a:latin typeface="DINOT-Bold"/>
              </a:defRPr>
            </a:lvl4pPr>
            <a:lvl5pPr>
              <a:defRPr>
                <a:solidFill>
                  <a:srgbClr val="4D4D4D"/>
                </a:solidFill>
                <a:latin typeface="DINOT-Bol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5">
            <a:extLst>
              <a:ext uri="{FF2B5EF4-FFF2-40B4-BE49-F238E27FC236}">
                <a16:creationId xmlns:a16="http://schemas.microsoft.com/office/drawing/2014/main" id="{1D7D74DE-218E-4F6C-9C54-DF7C1ADBC00D}"/>
              </a:ext>
            </a:extLst>
          </p:cNvPr>
          <p:cNvSpPr>
            <a:spLocks noGrp="1"/>
          </p:cNvSpPr>
          <p:nvPr>
            <p:ph type="sldNum" sz="quarter" idx="12"/>
          </p:nvPr>
        </p:nvSpPr>
        <p:spPr>
          <a:xfrm>
            <a:off x="311215" y="6360139"/>
            <a:ext cx="418322" cy="365125"/>
          </a:xfrm>
        </p:spPr>
        <p:txBody>
          <a:bodyPr/>
          <a:lstStyle/>
          <a:p>
            <a:fld id="{D1B64F66-06F4-42EF-8F53-0E6147F47BA9}" type="slidenum">
              <a:rPr lang="en-GB" smtClean="0"/>
              <a:t>‹#›</a:t>
            </a:fld>
            <a:endParaRPr lang="en-GB"/>
          </a:p>
        </p:txBody>
      </p:sp>
      <p:pic>
        <p:nvPicPr>
          <p:cNvPr id="13" name="Picture 12">
            <a:extLst>
              <a:ext uri="{FF2B5EF4-FFF2-40B4-BE49-F238E27FC236}">
                <a16:creationId xmlns:a16="http://schemas.microsoft.com/office/drawing/2014/main" id="{06E3ED0A-85A1-4689-8AD5-5F6EC7E45C7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7316" y="402399"/>
            <a:ext cx="835152" cy="1179576"/>
          </a:xfrm>
          <a:prstGeom prst="rect">
            <a:avLst/>
          </a:prstGeom>
        </p:spPr>
      </p:pic>
      <p:pic>
        <p:nvPicPr>
          <p:cNvPr id="6" name="Picture 2" descr="Related image">
            <a:extLst>
              <a:ext uri="{FF2B5EF4-FFF2-40B4-BE49-F238E27FC236}">
                <a16:creationId xmlns:a16="http://schemas.microsoft.com/office/drawing/2014/main" id="{B4F25553-4DD2-4F5F-AD54-D5D8D03ABB3A}"/>
              </a:ext>
            </a:extLst>
          </p:cNvPr>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7891370" y="6101294"/>
            <a:ext cx="1778581" cy="5339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UK Aid logo">
            <a:extLst>
              <a:ext uri="{FF2B5EF4-FFF2-40B4-BE49-F238E27FC236}">
                <a16:creationId xmlns:a16="http://schemas.microsoft.com/office/drawing/2014/main" id="{14C2B164-AB6B-4595-A7B1-D68CA223C035}"/>
              </a:ext>
            </a:extLst>
          </p:cNvPr>
          <p:cNvPicPr>
            <a:picLocks noChangeAspect="1" noChangeArrowheads="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11278961" y="5976130"/>
            <a:ext cx="699796" cy="7842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F05D24FA-94DE-490D-BE48-AA1BF276E69E}"/>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784946" y="6186906"/>
            <a:ext cx="1379020" cy="362701"/>
          </a:xfrm>
          <a:prstGeom prst="rect">
            <a:avLst/>
          </a:prstGeom>
        </p:spPr>
      </p:pic>
    </p:spTree>
    <p:extLst>
      <p:ext uri="{BB962C8B-B14F-4D97-AF65-F5344CB8AC3E}">
        <p14:creationId xmlns:p14="http://schemas.microsoft.com/office/powerpoint/2010/main" val="325825762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E6FBAC6-A105-411B-845C-6AF5FF45D16E}"/>
              </a:ext>
            </a:extLst>
          </p:cNvPr>
          <p:cNvPicPr>
            <a:picLocks noChangeAspect="1"/>
          </p:cNvPicPr>
          <p:nvPr userDrawn="1"/>
        </p:nvPicPr>
        <p:blipFill rotWithShape="1">
          <a:blip r:embed="rId2" cstate="email">
            <a:lum bright="70000" contrast="-70000"/>
            <a:alphaModFix amt="5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l="37154" r="-219"/>
          <a:stretch/>
        </p:blipFill>
        <p:spPr>
          <a:xfrm>
            <a:off x="0" y="0"/>
            <a:ext cx="4114800" cy="6858000"/>
          </a:xfrm>
          <a:prstGeom prst="rect">
            <a:avLst/>
          </a:prstGeom>
        </p:spPr>
      </p:pic>
      <p:sp>
        <p:nvSpPr>
          <p:cNvPr id="2" name="Title 1">
            <a:extLst>
              <a:ext uri="{FF2B5EF4-FFF2-40B4-BE49-F238E27FC236}">
                <a16:creationId xmlns:a16="http://schemas.microsoft.com/office/drawing/2014/main" id="{6CF825C4-C251-4024-8128-17EDF0FFA441}"/>
              </a:ext>
            </a:extLst>
          </p:cNvPr>
          <p:cNvSpPr>
            <a:spLocks noGrp="1"/>
          </p:cNvSpPr>
          <p:nvPr>
            <p:ph type="title"/>
          </p:nvPr>
        </p:nvSpPr>
        <p:spPr>
          <a:xfrm>
            <a:off x="838200" y="365125"/>
            <a:ext cx="10515599" cy="1325563"/>
          </a:xfrm>
        </p:spPr>
        <p:txBody>
          <a:bodyPr>
            <a:normAutofit/>
          </a:bodyPr>
          <a:lstStyle>
            <a:lvl1pPr>
              <a:defRPr sz="3600" b="1">
                <a:solidFill>
                  <a:srgbClr val="361163"/>
                </a:solidFill>
                <a:latin typeface="DINOT-Bold"/>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FD08B23-CC91-4A29-8D96-D31AFC9307B5}"/>
              </a:ext>
            </a:extLst>
          </p:cNvPr>
          <p:cNvSpPr>
            <a:spLocks noGrp="1"/>
          </p:cNvSpPr>
          <p:nvPr>
            <p:ph idx="1"/>
          </p:nvPr>
        </p:nvSpPr>
        <p:spPr>
          <a:xfrm>
            <a:off x="838200" y="1825625"/>
            <a:ext cx="10515600" cy="4205319"/>
          </a:xfrm>
        </p:spPr>
        <p:txBody>
          <a:bodyPr/>
          <a:lstStyle>
            <a:lvl1pPr>
              <a:defRPr>
                <a:solidFill>
                  <a:srgbClr val="4D4D4D"/>
                </a:solidFill>
                <a:latin typeface="DINOT-Bold"/>
              </a:defRPr>
            </a:lvl1pPr>
            <a:lvl2pPr>
              <a:defRPr>
                <a:solidFill>
                  <a:srgbClr val="4D4D4D"/>
                </a:solidFill>
                <a:latin typeface="DINOT-Bold"/>
              </a:defRPr>
            </a:lvl2pPr>
            <a:lvl3pPr>
              <a:defRPr>
                <a:solidFill>
                  <a:srgbClr val="4D4D4D"/>
                </a:solidFill>
                <a:latin typeface="DINOT-Bold"/>
              </a:defRPr>
            </a:lvl3pPr>
            <a:lvl4pPr>
              <a:defRPr>
                <a:solidFill>
                  <a:srgbClr val="4D4D4D"/>
                </a:solidFill>
                <a:latin typeface="DINOT-Bold"/>
              </a:defRPr>
            </a:lvl4pPr>
            <a:lvl5pPr>
              <a:defRPr>
                <a:solidFill>
                  <a:srgbClr val="4D4D4D"/>
                </a:solidFill>
                <a:latin typeface="DINOT-Bol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5">
            <a:extLst>
              <a:ext uri="{FF2B5EF4-FFF2-40B4-BE49-F238E27FC236}">
                <a16:creationId xmlns:a16="http://schemas.microsoft.com/office/drawing/2014/main" id="{1D7D74DE-218E-4F6C-9C54-DF7C1ADBC00D}"/>
              </a:ext>
            </a:extLst>
          </p:cNvPr>
          <p:cNvSpPr>
            <a:spLocks noGrp="1"/>
          </p:cNvSpPr>
          <p:nvPr>
            <p:ph type="sldNum" sz="quarter" idx="12"/>
          </p:nvPr>
        </p:nvSpPr>
        <p:spPr>
          <a:xfrm>
            <a:off x="311215" y="6360139"/>
            <a:ext cx="418322" cy="365125"/>
          </a:xfrm>
        </p:spPr>
        <p:txBody>
          <a:bodyPr/>
          <a:lstStyle/>
          <a:p>
            <a:fld id="{D1B64F66-06F4-42EF-8F53-0E6147F47BA9}" type="slidenum">
              <a:rPr lang="en-GB" smtClean="0"/>
              <a:t>‹#›</a:t>
            </a:fld>
            <a:endParaRPr lang="en-GB"/>
          </a:p>
        </p:txBody>
      </p:sp>
      <p:pic>
        <p:nvPicPr>
          <p:cNvPr id="13" name="Picture 12">
            <a:extLst>
              <a:ext uri="{FF2B5EF4-FFF2-40B4-BE49-F238E27FC236}">
                <a16:creationId xmlns:a16="http://schemas.microsoft.com/office/drawing/2014/main" id="{E8D4186F-F291-E649-97D1-057DA32E27C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554204" y="6206724"/>
            <a:ext cx="1379020" cy="362701"/>
          </a:xfrm>
          <a:prstGeom prst="rect">
            <a:avLst/>
          </a:prstGeom>
        </p:spPr>
      </p:pic>
      <p:pic>
        <p:nvPicPr>
          <p:cNvPr id="14" name="Picture 2" descr="World Bank Group | Extractive Industries Transparency Initiative">
            <a:extLst>
              <a:ext uri="{FF2B5EF4-FFF2-40B4-BE49-F238E27FC236}">
                <a16:creationId xmlns:a16="http://schemas.microsoft.com/office/drawing/2014/main" id="{C28F2F48-0B3A-BE48-8D4E-58DC11BE986A}"/>
              </a:ext>
            </a:extLst>
          </p:cNvPr>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8427352" y="5834152"/>
            <a:ext cx="2126852" cy="1098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7412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E6FBAC6-A105-411B-845C-6AF5FF45D16E}"/>
              </a:ext>
            </a:extLst>
          </p:cNvPr>
          <p:cNvPicPr>
            <a:picLocks noChangeAspect="1"/>
          </p:cNvPicPr>
          <p:nvPr userDrawn="1"/>
        </p:nvPicPr>
        <p:blipFill rotWithShape="1">
          <a:blip r:embed="rId2" cstate="email">
            <a:lum bright="70000" contrast="-70000"/>
            <a:alphaModFix amt="5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l="37154" r="-219"/>
          <a:stretch/>
        </p:blipFill>
        <p:spPr>
          <a:xfrm>
            <a:off x="0" y="0"/>
            <a:ext cx="4114800" cy="6858000"/>
          </a:xfrm>
          <a:prstGeom prst="rect">
            <a:avLst/>
          </a:prstGeom>
        </p:spPr>
      </p:pic>
      <p:sp>
        <p:nvSpPr>
          <p:cNvPr id="2" name="Title 1">
            <a:extLst>
              <a:ext uri="{FF2B5EF4-FFF2-40B4-BE49-F238E27FC236}">
                <a16:creationId xmlns:a16="http://schemas.microsoft.com/office/drawing/2014/main" id="{6CF825C4-C251-4024-8128-17EDF0FFA441}"/>
              </a:ext>
            </a:extLst>
          </p:cNvPr>
          <p:cNvSpPr>
            <a:spLocks noGrp="1"/>
          </p:cNvSpPr>
          <p:nvPr>
            <p:ph type="title"/>
          </p:nvPr>
        </p:nvSpPr>
        <p:spPr>
          <a:xfrm>
            <a:off x="838200" y="365125"/>
            <a:ext cx="10515599" cy="1325563"/>
          </a:xfrm>
        </p:spPr>
        <p:txBody>
          <a:bodyPr>
            <a:normAutofit/>
          </a:bodyPr>
          <a:lstStyle>
            <a:lvl1pPr>
              <a:defRPr sz="3600" b="1">
                <a:solidFill>
                  <a:srgbClr val="361163"/>
                </a:solidFill>
                <a:latin typeface="DINOT-Bold"/>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FD08B23-CC91-4A29-8D96-D31AFC9307B5}"/>
              </a:ext>
            </a:extLst>
          </p:cNvPr>
          <p:cNvSpPr>
            <a:spLocks noGrp="1"/>
          </p:cNvSpPr>
          <p:nvPr>
            <p:ph idx="1"/>
          </p:nvPr>
        </p:nvSpPr>
        <p:spPr>
          <a:xfrm>
            <a:off x="838200" y="1825625"/>
            <a:ext cx="10515600" cy="4205319"/>
          </a:xfrm>
        </p:spPr>
        <p:txBody>
          <a:bodyPr/>
          <a:lstStyle>
            <a:lvl1pPr>
              <a:defRPr>
                <a:solidFill>
                  <a:srgbClr val="4D4D4D"/>
                </a:solidFill>
                <a:latin typeface="DINOT-Bold"/>
              </a:defRPr>
            </a:lvl1pPr>
            <a:lvl2pPr>
              <a:defRPr>
                <a:solidFill>
                  <a:srgbClr val="4D4D4D"/>
                </a:solidFill>
                <a:latin typeface="DINOT-Bold"/>
              </a:defRPr>
            </a:lvl2pPr>
            <a:lvl3pPr>
              <a:defRPr>
                <a:solidFill>
                  <a:srgbClr val="4D4D4D"/>
                </a:solidFill>
                <a:latin typeface="DINOT-Bold"/>
              </a:defRPr>
            </a:lvl3pPr>
            <a:lvl4pPr>
              <a:defRPr>
                <a:solidFill>
                  <a:srgbClr val="4D4D4D"/>
                </a:solidFill>
                <a:latin typeface="DINOT-Bold"/>
              </a:defRPr>
            </a:lvl4pPr>
            <a:lvl5pPr>
              <a:defRPr>
                <a:solidFill>
                  <a:srgbClr val="4D4D4D"/>
                </a:solidFill>
                <a:latin typeface="DINOT-Bol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5">
            <a:extLst>
              <a:ext uri="{FF2B5EF4-FFF2-40B4-BE49-F238E27FC236}">
                <a16:creationId xmlns:a16="http://schemas.microsoft.com/office/drawing/2014/main" id="{1D7D74DE-218E-4F6C-9C54-DF7C1ADBC00D}"/>
              </a:ext>
            </a:extLst>
          </p:cNvPr>
          <p:cNvSpPr>
            <a:spLocks noGrp="1"/>
          </p:cNvSpPr>
          <p:nvPr>
            <p:ph type="sldNum" sz="quarter" idx="12"/>
          </p:nvPr>
        </p:nvSpPr>
        <p:spPr>
          <a:xfrm>
            <a:off x="311215" y="6360139"/>
            <a:ext cx="418322" cy="365125"/>
          </a:xfrm>
        </p:spPr>
        <p:txBody>
          <a:bodyPr/>
          <a:lstStyle/>
          <a:p>
            <a:fld id="{D1B64F66-06F4-42EF-8F53-0E6147F47BA9}" type="slidenum">
              <a:rPr lang="en-GB" smtClean="0"/>
              <a:t>‹#›</a:t>
            </a:fld>
            <a:endParaRPr lang="en-GB"/>
          </a:p>
        </p:txBody>
      </p:sp>
    </p:spTree>
    <p:extLst>
      <p:ext uri="{BB962C8B-B14F-4D97-AF65-F5344CB8AC3E}">
        <p14:creationId xmlns:p14="http://schemas.microsoft.com/office/powerpoint/2010/main" val="19056065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67179D-9E39-4A95-9A8A-B95BCE8AC516}"/>
              </a:ext>
            </a:extLst>
          </p:cNvPr>
          <p:cNvSpPr/>
          <p:nvPr userDrawn="1"/>
        </p:nvSpPr>
        <p:spPr>
          <a:xfrm>
            <a:off x="0" y="-1"/>
            <a:ext cx="4217437" cy="6858001"/>
          </a:xfrm>
          <a:prstGeom prst="rect">
            <a:avLst/>
          </a:prstGeom>
          <a:solidFill>
            <a:srgbClr val="009B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3E6AECF6-D458-4EF5-8AE3-C48E74019E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4070" y="451787"/>
            <a:ext cx="3588291" cy="1442328"/>
          </a:xfrm>
          <a:prstGeom prst="rect">
            <a:avLst/>
          </a:prstGeom>
        </p:spPr>
      </p:pic>
      <p:pic>
        <p:nvPicPr>
          <p:cNvPr id="9" name="Picture 2" descr="Related image">
            <a:extLst>
              <a:ext uri="{FF2B5EF4-FFF2-40B4-BE49-F238E27FC236}">
                <a16:creationId xmlns:a16="http://schemas.microsoft.com/office/drawing/2014/main" id="{F922ECDF-C585-4444-8442-9D55E4CE4328}"/>
              </a:ext>
            </a:extLst>
          </p:cNvPr>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7891370" y="6101294"/>
            <a:ext cx="1778581" cy="5339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mage result for UK Aid logo">
            <a:extLst>
              <a:ext uri="{FF2B5EF4-FFF2-40B4-BE49-F238E27FC236}">
                <a16:creationId xmlns:a16="http://schemas.microsoft.com/office/drawing/2014/main" id="{47ECEB3F-687E-4DF6-9315-8F8F5907E3B4}"/>
              </a:ext>
            </a:extLst>
          </p:cNvPr>
          <p:cNvPicPr>
            <a:picLocks noChangeAspect="1" noChangeArrowheads="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11278961" y="5976130"/>
            <a:ext cx="699796" cy="784254"/>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E081B21D-F4F7-4C76-9A5D-2F2D725C157C}"/>
              </a:ext>
            </a:extLst>
          </p:cNvPr>
          <p:cNvSpPr>
            <a:spLocks noGrp="1"/>
          </p:cNvSpPr>
          <p:nvPr>
            <p:ph type="title"/>
          </p:nvPr>
        </p:nvSpPr>
        <p:spPr>
          <a:xfrm>
            <a:off x="5117648" y="2557819"/>
            <a:ext cx="6511211" cy="1325563"/>
          </a:xfrm>
        </p:spPr>
        <p:txBody>
          <a:bodyPr>
            <a:normAutofit/>
          </a:bodyPr>
          <a:lstStyle>
            <a:lvl1pPr>
              <a:defRPr sz="3600" b="1">
                <a:solidFill>
                  <a:srgbClr val="361163"/>
                </a:solidFill>
                <a:latin typeface="DINOT-Bold"/>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1151EF87-71C3-47A7-998E-4D7958770F7D}"/>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784946" y="6186906"/>
            <a:ext cx="1379020" cy="362701"/>
          </a:xfrm>
          <a:prstGeom prst="rect">
            <a:avLst/>
          </a:prstGeom>
        </p:spPr>
      </p:pic>
    </p:spTree>
    <p:extLst>
      <p:ext uri="{BB962C8B-B14F-4D97-AF65-F5344CB8AC3E}">
        <p14:creationId xmlns:p14="http://schemas.microsoft.com/office/powerpoint/2010/main" val="27757725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67179D-9E39-4A95-9A8A-B95BCE8AC516}"/>
              </a:ext>
            </a:extLst>
          </p:cNvPr>
          <p:cNvSpPr/>
          <p:nvPr userDrawn="1"/>
        </p:nvSpPr>
        <p:spPr>
          <a:xfrm>
            <a:off x="0" y="-1"/>
            <a:ext cx="4217437" cy="6858001"/>
          </a:xfrm>
          <a:prstGeom prst="rect">
            <a:avLst/>
          </a:prstGeom>
          <a:solidFill>
            <a:srgbClr val="009B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3E6AECF6-D458-4EF5-8AE3-C48E74019E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4070" y="451787"/>
            <a:ext cx="3588291" cy="1442328"/>
          </a:xfrm>
          <a:prstGeom prst="rect">
            <a:avLst/>
          </a:prstGeom>
        </p:spPr>
      </p:pic>
      <p:sp>
        <p:nvSpPr>
          <p:cNvPr id="11" name="Title 1">
            <a:extLst>
              <a:ext uri="{FF2B5EF4-FFF2-40B4-BE49-F238E27FC236}">
                <a16:creationId xmlns:a16="http://schemas.microsoft.com/office/drawing/2014/main" id="{E081B21D-F4F7-4C76-9A5D-2F2D725C157C}"/>
              </a:ext>
            </a:extLst>
          </p:cNvPr>
          <p:cNvSpPr>
            <a:spLocks noGrp="1"/>
          </p:cNvSpPr>
          <p:nvPr>
            <p:ph type="title"/>
          </p:nvPr>
        </p:nvSpPr>
        <p:spPr>
          <a:xfrm>
            <a:off x="5117648" y="2557819"/>
            <a:ext cx="6511211" cy="1325563"/>
          </a:xfrm>
        </p:spPr>
        <p:txBody>
          <a:bodyPr>
            <a:normAutofit/>
          </a:bodyPr>
          <a:lstStyle>
            <a:lvl1pPr>
              <a:defRPr sz="3600" b="1">
                <a:solidFill>
                  <a:srgbClr val="361163"/>
                </a:solidFill>
                <a:latin typeface="DINOT-Bold"/>
              </a:defRPr>
            </a:lvl1pPr>
          </a:lstStyle>
          <a:p>
            <a:r>
              <a:rPr lang="en-US"/>
              <a:t>Click to edit Master title style</a:t>
            </a:r>
            <a:endParaRPr lang="en-GB"/>
          </a:p>
        </p:txBody>
      </p:sp>
      <p:pic>
        <p:nvPicPr>
          <p:cNvPr id="8" name="Picture 7">
            <a:extLst>
              <a:ext uri="{FF2B5EF4-FFF2-40B4-BE49-F238E27FC236}">
                <a16:creationId xmlns:a16="http://schemas.microsoft.com/office/drawing/2014/main" id="{F8FB4626-F95F-4499-8182-433077C3ED4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8073" y="6235492"/>
            <a:ext cx="1711175" cy="457201"/>
          </a:xfrm>
          <a:prstGeom prst="rect">
            <a:avLst/>
          </a:prstGeom>
        </p:spPr>
      </p:pic>
      <p:pic>
        <p:nvPicPr>
          <p:cNvPr id="9" name="Picture 2" descr="Image result for UK Aid logo white">
            <a:extLst>
              <a:ext uri="{FF2B5EF4-FFF2-40B4-BE49-F238E27FC236}">
                <a16:creationId xmlns:a16="http://schemas.microsoft.com/office/drawing/2014/main" id="{77F2BF0C-1DA9-4652-9B5D-24D3A5847724}"/>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3410266" y="5990569"/>
            <a:ext cx="784190" cy="8312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E848B00D-290B-49DB-BDD2-76ED0C23A23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848290" y="6235492"/>
            <a:ext cx="1529892" cy="390671"/>
          </a:xfrm>
          <a:prstGeom prst="rect">
            <a:avLst/>
          </a:prstGeom>
        </p:spPr>
      </p:pic>
    </p:spTree>
    <p:extLst>
      <p:ext uri="{BB962C8B-B14F-4D97-AF65-F5344CB8AC3E}">
        <p14:creationId xmlns:p14="http://schemas.microsoft.com/office/powerpoint/2010/main" val="41850429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67179D-9E39-4A95-9A8A-B95BCE8AC516}"/>
              </a:ext>
            </a:extLst>
          </p:cNvPr>
          <p:cNvSpPr/>
          <p:nvPr userDrawn="1"/>
        </p:nvSpPr>
        <p:spPr>
          <a:xfrm>
            <a:off x="0" y="-1"/>
            <a:ext cx="4217437" cy="6858001"/>
          </a:xfrm>
          <a:prstGeom prst="rect">
            <a:avLst/>
          </a:prstGeom>
          <a:solidFill>
            <a:srgbClr val="3611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3E6AECF6-D458-4EF5-8AE3-C48E74019E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4070" y="451787"/>
            <a:ext cx="3588291" cy="1442328"/>
          </a:xfrm>
          <a:prstGeom prst="rect">
            <a:avLst/>
          </a:prstGeom>
        </p:spPr>
      </p:pic>
      <p:pic>
        <p:nvPicPr>
          <p:cNvPr id="9" name="Picture 2" descr="Related image">
            <a:extLst>
              <a:ext uri="{FF2B5EF4-FFF2-40B4-BE49-F238E27FC236}">
                <a16:creationId xmlns:a16="http://schemas.microsoft.com/office/drawing/2014/main" id="{F922ECDF-C585-4444-8442-9D55E4CE4328}"/>
              </a:ext>
            </a:extLst>
          </p:cNvPr>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7891370" y="6101294"/>
            <a:ext cx="1778581" cy="5339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mage result for UK Aid logo">
            <a:extLst>
              <a:ext uri="{FF2B5EF4-FFF2-40B4-BE49-F238E27FC236}">
                <a16:creationId xmlns:a16="http://schemas.microsoft.com/office/drawing/2014/main" id="{47ECEB3F-687E-4DF6-9315-8F8F5907E3B4}"/>
              </a:ext>
            </a:extLst>
          </p:cNvPr>
          <p:cNvPicPr>
            <a:picLocks noChangeAspect="1" noChangeArrowheads="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11278961" y="5976130"/>
            <a:ext cx="699796" cy="784254"/>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E081B21D-F4F7-4C76-9A5D-2F2D725C157C}"/>
              </a:ext>
            </a:extLst>
          </p:cNvPr>
          <p:cNvSpPr>
            <a:spLocks noGrp="1"/>
          </p:cNvSpPr>
          <p:nvPr>
            <p:ph type="title"/>
          </p:nvPr>
        </p:nvSpPr>
        <p:spPr>
          <a:xfrm>
            <a:off x="5117648" y="2557819"/>
            <a:ext cx="6511211" cy="1325563"/>
          </a:xfrm>
        </p:spPr>
        <p:txBody>
          <a:bodyPr>
            <a:normAutofit/>
          </a:bodyPr>
          <a:lstStyle>
            <a:lvl1pPr>
              <a:defRPr sz="3600" b="1">
                <a:solidFill>
                  <a:srgbClr val="361163"/>
                </a:solidFill>
                <a:latin typeface="DINOT-Bold"/>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5727585-00C7-4A26-BF0B-65C8C034E6F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784946" y="6186906"/>
            <a:ext cx="1379020" cy="362701"/>
          </a:xfrm>
          <a:prstGeom prst="rect">
            <a:avLst/>
          </a:prstGeom>
        </p:spPr>
      </p:pic>
    </p:spTree>
    <p:extLst>
      <p:ext uri="{BB962C8B-B14F-4D97-AF65-F5344CB8AC3E}">
        <p14:creationId xmlns:p14="http://schemas.microsoft.com/office/powerpoint/2010/main" val="2541529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67179D-9E39-4A95-9A8A-B95BCE8AC516}"/>
              </a:ext>
            </a:extLst>
          </p:cNvPr>
          <p:cNvSpPr/>
          <p:nvPr userDrawn="1"/>
        </p:nvSpPr>
        <p:spPr>
          <a:xfrm>
            <a:off x="0" y="-1"/>
            <a:ext cx="4217437" cy="6858001"/>
          </a:xfrm>
          <a:prstGeom prst="rect">
            <a:avLst/>
          </a:prstGeom>
          <a:solidFill>
            <a:srgbClr val="009B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3E6AECF6-D458-4EF5-8AE3-C48E74019E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4070" y="451787"/>
            <a:ext cx="3588291" cy="1442328"/>
          </a:xfrm>
          <a:prstGeom prst="rect">
            <a:avLst/>
          </a:prstGeom>
        </p:spPr>
      </p:pic>
      <p:pic>
        <p:nvPicPr>
          <p:cNvPr id="9" name="Picture 2" descr="Related image">
            <a:extLst>
              <a:ext uri="{FF2B5EF4-FFF2-40B4-BE49-F238E27FC236}">
                <a16:creationId xmlns:a16="http://schemas.microsoft.com/office/drawing/2014/main" id="{F922ECDF-C585-4444-8442-9D55E4CE4328}"/>
              </a:ext>
            </a:extLst>
          </p:cNvPr>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7891370" y="6101294"/>
            <a:ext cx="1778581" cy="5339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mage result for UK Aid logo">
            <a:extLst>
              <a:ext uri="{FF2B5EF4-FFF2-40B4-BE49-F238E27FC236}">
                <a16:creationId xmlns:a16="http://schemas.microsoft.com/office/drawing/2014/main" id="{47ECEB3F-687E-4DF6-9315-8F8F5907E3B4}"/>
              </a:ext>
            </a:extLst>
          </p:cNvPr>
          <p:cNvPicPr>
            <a:picLocks noChangeAspect="1" noChangeArrowheads="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11278961" y="5976130"/>
            <a:ext cx="699796" cy="784254"/>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E081B21D-F4F7-4C76-9A5D-2F2D725C157C}"/>
              </a:ext>
            </a:extLst>
          </p:cNvPr>
          <p:cNvSpPr>
            <a:spLocks noGrp="1"/>
          </p:cNvSpPr>
          <p:nvPr>
            <p:ph type="title"/>
          </p:nvPr>
        </p:nvSpPr>
        <p:spPr>
          <a:xfrm>
            <a:off x="5117648" y="2557819"/>
            <a:ext cx="6511211" cy="1325563"/>
          </a:xfrm>
        </p:spPr>
        <p:txBody>
          <a:bodyPr>
            <a:normAutofit/>
          </a:bodyPr>
          <a:lstStyle>
            <a:lvl1pPr>
              <a:defRPr sz="3600" b="1">
                <a:solidFill>
                  <a:srgbClr val="361163"/>
                </a:solidFill>
                <a:latin typeface="DINOT-Bold"/>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1151EF87-71C3-47A7-998E-4D7958770F7D}"/>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784946" y="6186906"/>
            <a:ext cx="1379020" cy="362701"/>
          </a:xfrm>
          <a:prstGeom prst="rect">
            <a:avLst/>
          </a:prstGeom>
        </p:spPr>
      </p:pic>
    </p:spTree>
    <p:extLst>
      <p:ext uri="{BB962C8B-B14F-4D97-AF65-F5344CB8AC3E}">
        <p14:creationId xmlns:p14="http://schemas.microsoft.com/office/powerpoint/2010/main" val="27757725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67179D-9E39-4A95-9A8A-B95BCE8AC516}"/>
              </a:ext>
            </a:extLst>
          </p:cNvPr>
          <p:cNvSpPr/>
          <p:nvPr userDrawn="1"/>
        </p:nvSpPr>
        <p:spPr>
          <a:xfrm>
            <a:off x="0" y="-1"/>
            <a:ext cx="4217437" cy="6858001"/>
          </a:xfrm>
          <a:prstGeom prst="rect">
            <a:avLst/>
          </a:prstGeom>
          <a:solidFill>
            <a:srgbClr val="3611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3E6AECF6-D458-4EF5-8AE3-C48E74019E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4070" y="451787"/>
            <a:ext cx="3588291" cy="1442328"/>
          </a:xfrm>
          <a:prstGeom prst="rect">
            <a:avLst/>
          </a:prstGeom>
        </p:spPr>
      </p:pic>
      <p:sp>
        <p:nvSpPr>
          <p:cNvPr id="11" name="Title 1">
            <a:extLst>
              <a:ext uri="{FF2B5EF4-FFF2-40B4-BE49-F238E27FC236}">
                <a16:creationId xmlns:a16="http://schemas.microsoft.com/office/drawing/2014/main" id="{E081B21D-F4F7-4C76-9A5D-2F2D725C157C}"/>
              </a:ext>
            </a:extLst>
          </p:cNvPr>
          <p:cNvSpPr>
            <a:spLocks noGrp="1"/>
          </p:cNvSpPr>
          <p:nvPr>
            <p:ph type="title"/>
          </p:nvPr>
        </p:nvSpPr>
        <p:spPr>
          <a:xfrm>
            <a:off x="5117648" y="2557819"/>
            <a:ext cx="6511211" cy="1325563"/>
          </a:xfrm>
        </p:spPr>
        <p:txBody>
          <a:bodyPr>
            <a:normAutofit/>
          </a:bodyPr>
          <a:lstStyle>
            <a:lvl1pPr>
              <a:defRPr sz="3600" b="1">
                <a:solidFill>
                  <a:srgbClr val="361163"/>
                </a:solidFill>
                <a:latin typeface="DINOT-Bold"/>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7FC891B6-502E-406B-8206-FC4F67B2A62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8073" y="6235492"/>
            <a:ext cx="1711175" cy="457201"/>
          </a:xfrm>
          <a:prstGeom prst="rect">
            <a:avLst/>
          </a:prstGeom>
        </p:spPr>
      </p:pic>
      <p:pic>
        <p:nvPicPr>
          <p:cNvPr id="13" name="Picture 2" descr="Image result for UK Aid logo white">
            <a:extLst>
              <a:ext uri="{FF2B5EF4-FFF2-40B4-BE49-F238E27FC236}">
                <a16:creationId xmlns:a16="http://schemas.microsoft.com/office/drawing/2014/main" id="{240B044F-9317-4E0B-B165-652A60972200}"/>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3426308" y="5990569"/>
            <a:ext cx="784190" cy="83128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34A266E5-82B3-4E7E-8A16-B9CF08306025}"/>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848290" y="6253094"/>
            <a:ext cx="1529892" cy="390671"/>
          </a:xfrm>
          <a:prstGeom prst="rect">
            <a:avLst/>
          </a:prstGeom>
        </p:spPr>
      </p:pic>
    </p:spTree>
    <p:extLst>
      <p:ext uri="{BB962C8B-B14F-4D97-AF65-F5344CB8AC3E}">
        <p14:creationId xmlns:p14="http://schemas.microsoft.com/office/powerpoint/2010/main" val="401757020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67179D-9E39-4A95-9A8A-B95BCE8AC516}"/>
              </a:ext>
            </a:extLst>
          </p:cNvPr>
          <p:cNvSpPr/>
          <p:nvPr userDrawn="1"/>
        </p:nvSpPr>
        <p:spPr>
          <a:xfrm>
            <a:off x="0" y="-1"/>
            <a:ext cx="12192000" cy="6858001"/>
          </a:xfrm>
          <a:prstGeom prst="rect">
            <a:avLst/>
          </a:prstGeom>
          <a:solidFill>
            <a:srgbClr val="3611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3E6AECF6-D458-4EF5-8AE3-C48E74019E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63252" y="704394"/>
            <a:ext cx="3588291" cy="1442328"/>
          </a:xfrm>
          <a:prstGeom prst="rect">
            <a:avLst/>
          </a:prstGeom>
        </p:spPr>
      </p:pic>
      <p:sp>
        <p:nvSpPr>
          <p:cNvPr id="11" name="Title 1">
            <a:extLst>
              <a:ext uri="{FF2B5EF4-FFF2-40B4-BE49-F238E27FC236}">
                <a16:creationId xmlns:a16="http://schemas.microsoft.com/office/drawing/2014/main" id="{E081B21D-F4F7-4C76-9A5D-2F2D725C157C}"/>
              </a:ext>
            </a:extLst>
          </p:cNvPr>
          <p:cNvSpPr>
            <a:spLocks noGrp="1"/>
          </p:cNvSpPr>
          <p:nvPr>
            <p:ph type="title" hasCustomPrompt="1"/>
          </p:nvPr>
        </p:nvSpPr>
        <p:spPr>
          <a:xfrm>
            <a:off x="3158740" y="2851117"/>
            <a:ext cx="6511211" cy="1325563"/>
          </a:xfrm>
        </p:spPr>
        <p:txBody>
          <a:bodyPr>
            <a:normAutofit/>
          </a:bodyPr>
          <a:lstStyle>
            <a:lvl1pPr>
              <a:defRPr sz="3600" b="1">
                <a:solidFill>
                  <a:schemeClr val="bg1"/>
                </a:solidFill>
                <a:latin typeface="DINOT-Bold"/>
              </a:defRPr>
            </a:lvl1pPr>
          </a:lstStyle>
          <a:p>
            <a:r>
              <a:rPr lang="en-US"/>
              <a:t>Use as a break point</a:t>
            </a:r>
            <a:endParaRPr lang="en-GB"/>
          </a:p>
        </p:txBody>
      </p:sp>
      <p:pic>
        <p:nvPicPr>
          <p:cNvPr id="3074" name="Picture 2" descr="Image result for UK Aid logo white">
            <a:extLst>
              <a:ext uri="{FF2B5EF4-FFF2-40B4-BE49-F238E27FC236}">
                <a16:creationId xmlns:a16="http://schemas.microsoft.com/office/drawing/2014/main" id="{C2311163-7DB4-4D63-8116-40CD64519696}"/>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1241637" y="5885124"/>
            <a:ext cx="784190" cy="83128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C5EFAA5-547E-4BF0-AAC8-FF474FB3340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457398" y="6139657"/>
            <a:ext cx="2144436" cy="572962"/>
          </a:xfrm>
          <a:prstGeom prst="rect">
            <a:avLst/>
          </a:prstGeom>
        </p:spPr>
      </p:pic>
      <p:pic>
        <p:nvPicPr>
          <p:cNvPr id="6" name="Picture 5">
            <a:extLst>
              <a:ext uri="{FF2B5EF4-FFF2-40B4-BE49-F238E27FC236}">
                <a16:creationId xmlns:a16="http://schemas.microsoft.com/office/drawing/2014/main" id="{4EC09406-A6C6-403A-A50B-5B5544CF5ADC}"/>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545572" y="6202208"/>
            <a:ext cx="1529892" cy="390671"/>
          </a:xfrm>
          <a:prstGeom prst="rect">
            <a:avLst/>
          </a:prstGeom>
        </p:spPr>
      </p:pic>
    </p:spTree>
    <p:extLst>
      <p:ext uri="{BB962C8B-B14F-4D97-AF65-F5344CB8AC3E}">
        <p14:creationId xmlns:p14="http://schemas.microsoft.com/office/powerpoint/2010/main" val="19330208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67179D-9E39-4A95-9A8A-B95BCE8AC516}"/>
              </a:ext>
            </a:extLst>
          </p:cNvPr>
          <p:cNvSpPr/>
          <p:nvPr userDrawn="1"/>
        </p:nvSpPr>
        <p:spPr>
          <a:xfrm>
            <a:off x="0" y="-1"/>
            <a:ext cx="12192000" cy="6858001"/>
          </a:xfrm>
          <a:prstGeom prst="rect">
            <a:avLst/>
          </a:prstGeom>
          <a:solidFill>
            <a:srgbClr val="009B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3E6AECF6-D458-4EF5-8AE3-C48E74019E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03079" y="580569"/>
            <a:ext cx="3588291" cy="1442328"/>
          </a:xfrm>
          <a:prstGeom prst="rect">
            <a:avLst/>
          </a:prstGeom>
        </p:spPr>
      </p:pic>
      <p:sp>
        <p:nvSpPr>
          <p:cNvPr id="12" name="Title 1">
            <a:extLst>
              <a:ext uri="{FF2B5EF4-FFF2-40B4-BE49-F238E27FC236}">
                <a16:creationId xmlns:a16="http://schemas.microsoft.com/office/drawing/2014/main" id="{BEC3F285-91F6-44C5-B983-396043F5E727}"/>
              </a:ext>
            </a:extLst>
          </p:cNvPr>
          <p:cNvSpPr>
            <a:spLocks noGrp="1"/>
          </p:cNvSpPr>
          <p:nvPr>
            <p:ph type="title" hasCustomPrompt="1"/>
          </p:nvPr>
        </p:nvSpPr>
        <p:spPr>
          <a:xfrm>
            <a:off x="3158740" y="2851117"/>
            <a:ext cx="6511211" cy="1325563"/>
          </a:xfrm>
        </p:spPr>
        <p:txBody>
          <a:bodyPr>
            <a:normAutofit/>
          </a:bodyPr>
          <a:lstStyle>
            <a:lvl1pPr>
              <a:defRPr sz="3600" b="1">
                <a:solidFill>
                  <a:schemeClr val="bg1"/>
                </a:solidFill>
                <a:latin typeface="DINOT-Bold"/>
              </a:defRPr>
            </a:lvl1pPr>
          </a:lstStyle>
          <a:p>
            <a:r>
              <a:rPr lang="en-US"/>
              <a:t>Use as a break point</a:t>
            </a:r>
            <a:endParaRPr lang="en-GB"/>
          </a:p>
        </p:txBody>
      </p:sp>
      <p:pic>
        <p:nvPicPr>
          <p:cNvPr id="13" name="Picture 2" descr="Image result for UK Aid logo white">
            <a:extLst>
              <a:ext uri="{FF2B5EF4-FFF2-40B4-BE49-F238E27FC236}">
                <a16:creationId xmlns:a16="http://schemas.microsoft.com/office/drawing/2014/main" id="{C7CDC6D9-6FFA-4268-9C47-754091A38191}"/>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1241637" y="5885124"/>
            <a:ext cx="784190" cy="8312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48334FA4-5909-4381-9059-CF5F69945A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601776" y="6139657"/>
            <a:ext cx="2144436" cy="572962"/>
          </a:xfrm>
          <a:prstGeom prst="rect">
            <a:avLst/>
          </a:prstGeom>
        </p:spPr>
      </p:pic>
      <p:pic>
        <p:nvPicPr>
          <p:cNvPr id="11" name="Picture 10">
            <a:extLst>
              <a:ext uri="{FF2B5EF4-FFF2-40B4-BE49-F238E27FC236}">
                <a16:creationId xmlns:a16="http://schemas.microsoft.com/office/drawing/2014/main" id="{D647BB8E-B2E4-4232-ACF2-CF20B33B448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625782" y="6202208"/>
            <a:ext cx="1529892" cy="390671"/>
          </a:xfrm>
          <a:prstGeom prst="rect">
            <a:avLst/>
          </a:prstGeom>
        </p:spPr>
      </p:pic>
    </p:spTree>
    <p:extLst>
      <p:ext uri="{BB962C8B-B14F-4D97-AF65-F5344CB8AC3E}">
        <p14:creationId xmlns:p14="http://schemas.microsoft.com/office/powerpoint/2010/main" val="277933172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1D91D-7B9C-41FE-86BF-F7B30D3A06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40DB1D1-E201-4D09-A727-603F5C6885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AA902F-7857-4854-BA43-AAC9C50431F2}"/>
              </a:ext>
            </a:extLst>
          </p:cNvPr>
          <p:cNvSpPr>
            <a:spLocks noGrp="1"/>
          </p:cNvSpPr>
          <p:nvPr>
            <p:ph type="dt" sz="half" idx="10"/>
          </p:nvPr>
        </p:nvSpPr>
        <p:spPr/>
        <p:txBody>
          <a:bodyPr/>
          <a:lstStyle/>
          <a:p>
            <a:fld id="{B57A179A-09FB-4C6B-8109-ABC26261A5AC}" type="datetimeFigureOut">
              <a:rPr lang="en-GB" smtClean="0"/>
              <a:t>28/06/2023</a:t>
            </a:fld>
            <a:endParaRPr lang="en-GB"/>
          </a:p>
        </p:txBody>
      </p:sp>
      <p:sp>
        <p:nvSpPr>
          <p:cNvPr id="5" name="Footer Placeholder 4">
            <a:extLst>
              <a:ext uri="{FF2B5EF4-FFF2-40B4-BE49-F238E27FC236}">
                <a16:creationId xmlns:a16="http://schemas.microsoft.com/office/drawing/2014/main" id="{85C0B3FB-C5CF-42EA-8E26-E1F71F3B24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FAEB4C-62A3-4404-8CDA-CE4F6C2BA07B}"/>
              </a:ext>
            </a:extLst>
          </p:cNvPr>
          <p:cNvSpPr>
            <a:spLocks noGrp="1"/>
          </p:cNvSpPr>
          <p:nvPr>
            <p:ph type="sldNum" sz="quarter" idx="12"/>
          </p:nvPr>
        </p:nvSpPr>
        <p:spPr/>
        <p:txBody>
          <a:bodyPr/>
          <a:lstStyle/>
          <a:p>
            <a:fld id="{D1B64F66-06F4-42EF-8F53-0E6147F47BA9}" type="slidenum">
              <a:rPr lang="en-GB" smtClean="0"/>
              <a:t>‹#›</a:t>
            </a:fld>
            <a:endParaRPr lang="en-GB"/>
          </a:p>
        </p:txBody>
      </p:sp>
    </p:spTree>
    <p:extLst>
      <p:ext uri="{BB962C8B-B14F-4D97-AF65-F5344CB8AC3E}">
        <p14:creationId xmlns:p14="http://schemas.microsoft.com/office/powerpoint/2010/main" val="289576688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CAAAD-05B8-4815-AE24-731FDADD7F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BBA8064-DE01-4AFB-AD85-917D834D9B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53BA10B-8F78-4583-A2B8-6BC87E61B8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08648CE-85C1-434F-B2F4-F3F58E917B6F}"/>
              </a:ext>
            </a:extLst>
          </p:cNvPr>
          <p:cNvSpPr>
            <a:spLocks noGrp="1"/>
          </p:cNvSpPr>
          <p:nvPr>
            <p:ph type="dt" sz="half" idx="10"/>
          </p:nvPr>
        </p:nvSpPr>
        <p:spPr/>
        <p:txBody>
          <a:bodyPr/>
          <a:lstStyle/>
          <a:p>
            <a:fld id="{B57A179A-09FB-4C6B-8109-ABC26261A5AC}" type="datetimeFigureOut">
              <a:rPr lang="en-GB" smtClean="0"/>
              <a:t>28/06/2023</a:t>
            </a:fld>
            <a:endParaRPr lang="en-GB"/>
          </a:p>
        </p:txBody>
      </p:sp>
      <p:sp>
        <p:nvSpPr>
          <p:cNvPr id="6" name="Footer Placeholder 5">
            <a:extLst>
              <a:ext uri="{FF2B5EF4-FFF2-40B4-BE49-F238E27FC236}">
                <a16:creationId xmlns:a16="http://schemas.microsoft.com/office/drawing/2014/main" id="{2A3834B0-C4E0-4CB3-8295-5320976E025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6353CD-949E-4CB9-A442-006438253B8F}"/>
              </a:ext>
            </a:extLst>
          </p:cNvPr>
          <p:cNvSpPr>
            <a:spLocks noGrp="1"/>
          </p:cNvSpPr>
          <p:nvPr>
            <p:ph type="sldNum" sz="quarter" idx="12"/>
          </p:nvPr>
        </p:nvSpPr>
        <p:spPr/>
        <p:txBody>
          <a:bodyPr/>
          <a:lstStyle/>
          <a:p>
            <a:fld id="{D1B64F66-06F4-42EF-8F53-0E6147F47BA9}" type="slidenum">
              <a:rPr lang="en-GB" smtClean="0"/>
              <a:t>‹#›</a:t>
            </a:fld>
            <a:endParaRPr lang="en-GB"/>
          </a:p>
        </p:txBody>
      </p:sp>
    </p:spTree>
    <p:extLst>
      <p:ext uri="{BB962C8B-B14F-4D97-AF65-F5344CB8AC3E}">
        <p14:creationId xmlns:p14="http://schemas.microsoft.com/office/powerpoint/2010/main" val="168454778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06B44-BB4D-43BD-ACFB-480FF006CE4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F92A262-E548-4D0F-9214-789D262EF8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2C8A0C-F216-49A0-B07C-FD1D830046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11E9AFE-A4B5-4C69-BD97-582A027B91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C9606A-0F83-4132-98F3-2236220B34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F8E21A1-3020-4D59-8028-7FC7A287C8A1}"/>
              </a:ext>
            </a:extLst>
          </p:cNvPr>
          <p:cNvSpPr>
            <a:spLocks noGrp="1"/>
          </p:cNvSpPr>
          <p:nvPr>
            <p:ph type="dt" sz="half" idx="10"/>
          </p:nvPr>
        </p:nvSpPr>
        <p:spPr/>
        <p:txBody>
          <a:bodyPr/>
          <a:lstStyle/>
          <a:p>
            <a:fld id="{B57A179A-09FB-4C6B-8109-ABC26261A5AC}" type="datetimeFigureOut">
              <a:rPr lang="en-GB" smtClean="0"/>
              <a:t>28/06/2023</a:t>
            </a:fld>
            <a:endParaRPr lang="en-GB"/>
          </a:p>
        </p:txBody>
      </p:sp>
      <p:sp>
        <p:nvSpPr>
          <p:cNvPr id="8" name="Footer Placeholder 7">
            <a:extLst>
              <a:ext uri="{FF2B5EF4-FFF2-40B4-BE49-F238E27FC236}">
                <a16:creationId xmlns:a16="http://schemas.microsoft.com/office/drawing/2014/main" id="{5920E442-2F2A-4D19-9590-C8783E30B41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61763F7-273F-45D2-84EE-1899C15F2446}"/>
              </a:ext>
            </a:extLst>
          </p:cNvPr>
          <p:cNvSpPr>
            <a:spLocks noGrp="1"/>
          </p:cNvSpPr>
          <p:nvPr>
            <p:ph type="sldNum" sz="quarter" idx="12"/>
          </p:nvPr>
        </p:nvSpPr>
        <p:spPr/>
        <p:txBody>
          <a:bodyPr/>
          <a:lstStyle/>
          <a:p>
            <a:fld id="{D1B64F66-06F4-42EF-8F53-0E6147F47BA9}" type="slidenum">
              <a:rPr lang="en-GB" smtClean="0"/>
              <a:t>‹#›</a:t>
            </a:fld>
            <a:endParaRPr lang="en-GB"/>
          </a:p>
        </p:txBody>
      </p:sp>
    </p:spTree>
    <p:extLst>
      <p:ext uri="{BB962C8B-B14F-4D97-AF65-F5344CB8AC3E}">
        <p14:creationId xmlns:p14="http://schemas.microsoft.com/office/powerpoint/2010/main" val="409673660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6A4C9-BAEE-4D17-B6EA-06CFCCCBC94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563021D-CBC4-4A48-BB5E-2086B20E91B4}"/>
              </a:ext>
            </a:extLst>
          </p:cNvPr>
          <p:cNvSpPr>
            <a:spLocks noGrp="1"/>
          </p:cNvSpPr>
          <p:nvPr>
            <p:ph type="dt" sz="half" idx="10"/>
          </p:nvPr>
        </p:nvSpPr>
        <p:spPr/>
        <p:txBody>
          <a:bodyPr/>
          <a:lstStyle/>
          <a:p>
            <a:fld id="{B57A179A-09FB-4C6B-8109-ABC26261A5AC}" type="datetimeFigureOut">
              <a:rPr lang="en-GB" smtClean="0"/>
              <a:t>28/06/2023</a:t>
            </a:fld>
            <a:endParaRPr lang="en-GB"/>
          </a:p>
        </p:txBody>
      </p:sp>
      <p:sp>
        <p:nvSpPr>
          <p:cNvPr id="4" name="Footer Placeholder 3">
            <a:extLst>
              <a:ext uri="{FF2B5EF4-FFF2-40B4-BE49-F238E27FC236}">
                <a16:creationId xmlns:a16="http://schemas.microsoft.com/office/drawing/2014/main" id="{46A4DA90-EFE2-4EF3-BB65-BD28937FED5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A985E26-DCE8-4B69-8767-92D987638568}"/>
              </a:ext>
            </a:extLst>
          </p:cNvPr>
          <p:cNvSpPr>
            <a:spLocks noGrp="1"/>
          </p:cNvSpPr>
          <p:nvPr>
            <p:ph type="sldNum" sz="quarter" idx="12"/>
          </p:nvPr>
        </p:nvSpPr>
        <p:spPr/>
        <p:txBody>
          <a:bodyPr/>
          <a:lstStyle/>
          <a:p>
            <a:fld id="{D1B64F66-06F4-42EF-8F53-0E6147F47BA9}" type="slidenum">
              <a:rPr lang="en-GB" smtClean="0"/>
              <a:t>‹#›</a:t>
            </a:fld>
            <a:endParaRPr lang="en-GB"/>
          </a:p>
        </p:txBody>
      </p:sp>
    </p:spTree>
    <p:extLst>
      <p:ext uri="{BB962C8B-B14F-4D97-AF65-F5344CB8AC3E}">
        <p14:creationId xmlns:p14="http://schemas.microsoft.com/office/powerpoint/2010/main" val="28241363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57A23-4CC3-4367-B7E7-7AA989B3C7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66FEF18-CD1F-4A47-807B-E5F877506B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AAA05B6-0489-43B6-B9FF-7169C1BA5C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3C5341-07C8-4C64-A13F-50E211AF8895}"/>
              </a:ext>
            </a:extLst>
          </p:cNvPr>
          <p:cNvSpPr>
            <a:spLocks noGrp="1"/>
          </p:cNvSpPr>
          <p:nvPr>
            <p:ph type="dt" sz="half" idx="10"/>
          </p:nvPr>
        </p:nvSpPr>
        <p:spPr/>
        <p:txBody>
          <a:bodyPr/>
          <a:lstStyle/>
          <a:p>
            <a:fld id="{B57A179A-09FB-4C6B-8109-ABC26261A5AC}" type="datetimeFigureOut">
              <a:rPr lang="en-GB" smtClean="0"/>
              <a:t>28/06/2023</a:t>
            </a:fld>
            <a:endParaRPr lang="en-GB"/>
          </a:p>
        </p:txBody>
      </p:sp>
      <p:sp>
        <p:nvSpPr>
          <p:cNvPr id="6" name="Footer Placeholder 5">
            <a:extLst>
              <a:ext uri="{FF2B5EF4-FFF2-40B4-BE49-F238E27FC236}">
                <a16:creationId xmlns:a16="http://schemas.microsoft.com/office/drawing/2014/main" id="{2B049753-0B4A-44DE-8BE5-68EBCD1303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B7C304A-98BF-4168-A726-B6271DFAC9BD}"/>
              </a:ext>
            </a:extLst>
          </p:cNvPr>
          <p:cNvSpPr>
            <a:spLocks noGrp="1"/>
          </p:cNvSpPr>
          <p:nvPr>
            <p:ph type="sldNum" sz="quarter" idx="12"/>
          </p:nvPr>
        </p:nvSpPr>
        <p:spPr/>
        <p:txBody>
          <a:bodyPr/>
          <a:lstStyle/>
          <a:p>
            <a:fld id="{D1B64F66-06F4-42EF-8F53-0E6147F47BA9}" type="slidenum">
              <a:rPr lang="en-GB" smtClean="0"/>
              <a:t>‹#›</a:t>
            </a:fld>
            <a:endParaRPr lang="en-GB"/>
          </a:p>
        </p:txBody>
      </p:sp>
    </p:spTree>
    <p:extLst>
      <p:ext uri="{BB962C8B-B14F-4D97-AF65-F5344CB8AC3E}">
        <p14:creationId xmlns:p14="http://schemas.microsoft.com/office/powerpoint/2010/main" val="31314010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0E53D-6208-437B-AAA0-3E1D6AB452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01E4539-79FF-4715-BB72-7C9D828E6E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DCF4C86-4CAC-4349-9C97-3F01035D66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D3CF62-32C1-43AC-821D-15B40C9D59DB}"/>
              </a:ext>
            </a:extLst>
          </p:cNvPr>
          <p:cNvSpPr>
            <a:spLocks noGrp="1"/>
          </p:cNvSpPr>
          <p:nvPr>
            <p:ph type="dt" sz="half" idx="10"/>
          </p:nvPr>
        </p:nvSpPr>
        <p:spPr/>
        <p:txBody>
          <a:bodyPr/>
          <a:lstStyle/>
          <a:p>
            <a:fld id="{B57A179A-09FB-4C6B-8109-ABC26261A5AC}" type="datetimeFigureOut">
              <a:rPr lang="en-GB" smtClean="0"/>
              <a:t>28/06/2023</a:t>
            </a:fld>
            <a:endParaRPr lang="en-GB"/>
          </a:p>
        </p:txBody>
      </p:sp>
      <p:sp>
        <p:nvSpPr>
          <p:cNvPr id="6" name="Footer Placeholder 5">
            <a:extLst>
              <a:ext uri="{FF2B5EF4-FFF2-40B4-BE49-F238E27FC236}">
                <a16:creationId xmlns:a16="http://schemas.microsoft.com/office/drawing/2014/main" id="{A08BE14B-D313-46A1-A02A-A7BEE79D07A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8C24E2-2A90-4D9A-BA1F-2140CB9850EF}"/>
              </a:ext>
            </a:extLst>
          </p:cNvPr>
          <p:cNvSpPr>
            <a:spLocks noGrp="1"/>
          </p:cNvSpPr>
          <p:nvPr>
            <p:ph type="sldNum" sz="quarter" idx="12"/>
          </p:nvPr>
        </p:nvSpPr>
        <p:spPr/>
        <p:txBody>
          <a:bodyPr/>
          <a:lstStyle/>
          <a:p>
            <a:fld id="{D1B64F66-06F4-42EF-8F53-0E6147F47BA9}" type="slidenum">
              <a:rPr lang="en-GB" smtClean="0"/>
              <a:t>‹#›</a:t>
            </a:fld>
            <a:endParaRPr lang="en-GB"/>
          </a:p>
        </p:txBody>
      </p:sp>
    </p:spTree>
    <p:extLst>
      <p:ext uri="{BB962C8B-B14F-4D97-AF65-F5344CB8AC3E}">
        <p14:creationId xmlns:p14="http://schemas.microsoft.com/office/powerpoint/2010/main" val="426049905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275F7-6D81-468E-B944-7B36A014252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75A2749-FEFA-4F96-9DB7-0DB5EFF884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F1DD27-6F02-45E4-AB0F-E76E3D1938B1}"/>
              </a:ext>
            </a:extLst>
          </p:cNvPr>
          <p:cNvSpPr>
            <a:spLocks noGrp="1"/>
          </p:cNvSpPr>
          <p:nvPr>
            <p:ph type="dt" sz="half" idx="10"/>
          </p:nvPr>
        </p:nvSpPr>
        <p:spPr/>
        <p:txBody>
          <a:bodyPr/>
          <a:lstStyle/>
          <a:p>
            <a:fld id="{B57A179A-09FB-4C6B-8109-ABC26261A5AC}" type="datetimeFigureOut">
              <a:rPr lang="en-GB" smtClean="0"/>
              <a:t>28/06/2023</a:t>
            </a:fld>
            <a:endParaRPr lang="en-GB"/>
          </a:p>
        </p:txBody>
      </p:sp>
      <p:sp>
        <p:nvSpPr>
          <p:cNvPr id="5" name="Footer Placeholder 4">
            <a:extLst>
              <a:ext uri="{FF2B5EF4-FFF2-40B4-BE49-F238E27FC236}">
                <a16:creationId xmlns:a16="http://schemas.microsoft.com/office/drawing/2014/main" id="{6C0944F6-3ADE-485B-B2F0-A02F9237FA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AD3C4A-C97C-470E-8D77-D7C4648239D3}"/>
              </a:ext>
            </a:extLst>
          </p:cNvPr>
          <p:cNvSpPr>
            <a:spLocks noGrp="1"/>
          </p:cNvSpPr>
          <p:nvPr>
            <p:ph type="sldNum" sz="quarter" idx="12"/>
          </p:nvPr>
        </p:nvSpPr>
        <p:spPr/>
        <p:txBody>
          <a:bodyPr/>
          <a:lstStyle/>
          <a:p>
            <a:fld id="{D1B64F66-06F4-42EF-8F53-0E6147F47BA9}" type="slidenum">
              <a:rPr lang="en-GB" smtClean="0"/>
              <a:t>‹#›</a:t>
            </a:fld>
            <a:endParaRPr lang="en-GB"/>
          </a:p>
        </p:txBody>
      </p:sp>
    </p:spTree>
    <p:extLst>
      <p:ext uri="{BB962C8B-B14F-4D97-AF65-F5344CB8AC3E}">
        <p14:creationId xmlns:p14="http://schemas.microsoft.com/office/powerpoint/2010/main" val="414597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67179D-9E39-4A95-9A8A-B95BCE8AC516}"/>
              </a:ext>
            </a:extLst>
          </p:cNvPr>
          <p:cNvSpPr/>
          <p:nvPr userDrawn="1"/>
        </p:nvSpPr>
        <p:spPr>
          <a:xfrm>
            <a:off x="0" y="-1"/>
            <a:ext cx="4217437" cy="6858001"/>
          </a:xfrm>
          <a:prstGeom prst="rect">
            <a:avLst/>
          </a:prstGeom>
          <a:solidFill>
            <a:srgbClr val="009B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3E6AECF6-D458-4EF5-8AE3-C48E74019E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4070" y="451787"/>
            <a:ext cx="3588291" cy="1442328"/>
          </a:xfrm>
          <a:prstGeom prst="rect">
            <a:avLst/>
          </a:prstGeom>
        </p:spPr>
      </p:pic>
      <p:sp>
        <p:nvSpPr>
          <p:cNvPr id="11" name="Title 1">
            <a:extLst>
              <a:ext uri="{FF2B5EF4-FFF2-40B4-BE49-F238E27FC236}">
                <a16:creationId xmlns:a16="http://schemas.microsoft.com/office/drawing/2014/main" id="{E081B21D-F4F7-4C76-9A5D-2F2D725C157C}"/>
              </a:ext>
            </a:extLst>
          </p:cNvPr>
          <p:cNvSpPr>
            <a:spLocks noGrp="1"/>
          </p:cNvSpPr>
          <p:nvPr>
            <p:ph type="title"/>
          </p:nvPr>
        </p:nvSpPr>
        <p:spPr>
          <a:xfrm>
            <a:off x="5117648" y="2557819"/>
            <a:ext cx="6511211" cy="1325563"/>
          </a:xfrm>
        </p:spPr>
        <p:txBody>
          <a:bodyPr>
            <a:normAutofit/>
          </a:bodyPr>
          <a:lstStyle>
            <a:lvl1pPr>
              <a:defRPr sz="3600" b="1">
                <a:solidFill>
                  <a:srgbClr val="361163"/>
                </a:solidFill>
                <a:latin typeface="DINOT-Bold"/>
              </a:defRPr>
            </a:lvl1pPr>
          </a:lstStyle>
          <a:p>
            <a:r>
              <a:rPr lang="en-US"/>
              <a:t>Click to edit Master title style</a:t>
            </a:r>
            <a:endParaRPr lang="en-GB"/>
          </a:p>
        </p:txBody>
      </p:sp>
      <p:pic>
        <p:nvPicPr>
          <p:cNvPr id="8" name="Picture 7">
            <a:extLst>
              <a:ext uri="{FF2B5EF4-FFF2-40B4-BE49-F238E27FC236}">
                <a16:creationId xmlns:a16="http://schemas.microsoft.com/office/drawing/2014/main" id="{F8FB4626-F95F-4499-8182-433077C3ED4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8073" y="6235492"/>
            <a:ext cx="1711175" cy="457201"/>
          </a:xfrm>
          <a:prstGeom prst="rect">
            <a:avLst/>
          </a:prstGeom>
        </p:spPr>
      </p:pic>
      <p:pic>
        <p:nvPicPr>
          <p:cNvPr id="9" name="Picture 2" descr="Image result for UK Aid logo white">
            <a:extLst>
              <a:ext uri="{FF2B5EF4-FFF2-40B4-BE49-F238E27FC236}">
                <a16:creationId xmlns:a16="http://schemas.microsoft.com/office/drawing/2014/main" id="{77F2BF0C-1DA9-4652-9B5D-24D3A5847724}"/>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3410266" y="5990569"/>
            <a:ext cx="784190" cy="8312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E848B00D-290B-49DB-BDD2-76ED0C23A23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848290" y="6235492"/>
            <a:ext cx="1529892" cy="390671"/>
          </a:xfrm>
          <a:prstGeom prst="rect">
            <a:avLst/>
          </a:prstGeom>
        </p:spPr>
      </p:pic>
    </p:spTree>
    <p:extLst>
      <p:ext uri="{BB962C8B-B14F-4D97-AF65-F5344CB8AC3E}">
        <p14:creationId xmlns:p14="http://schemas.microsoft.com/office/powerpoint/2010/main" val="418504296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B55B49-19BE-45A3-B9F2-A3D72DE5E5E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044A5CE-EB71-4FF7-AAEC-6BA65F3E5E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1115C0-7B67-4E88-8E84-31B6C6ED7E8E}"/>
              </a:ext>
            </a:extLst>
          </p:cNvPr>
          <p:cNvSpPr>
            <a:spLocks noGrp="1"/>
          </p:cNvSpPr>
          <p:nvPr>
            <p:ph type="dt" sz="half" idx="10"/>
          </p:nvPr>
        </p:nvSpPr>
        <p:spPr/>
        <p:txBody>
          <a:bodyPr/>
          <a:lstStyle/>
          <a:p>
            <a:fld id="{B57A179A-09FB-4C6B-8109-ABC26261A5AC}" type="datetimeFigureOut">
              <a:rPr lang="en-GB" smtClean="0"/>
              <a:t>28/06/2023</a:t>
            </a:fld>
            <a:endParaRPr lang="en-GB"/>
          </a:p>
        </p:txBody>
      </p:sp>
      <p:sp>
        <p:nvSpPr>
          <p:cNvPr id="5" name="Footer Placeholder 4">
            <a:extLst>
              <a:ext uri="{FF2B5EF4-FFF2-40B4-BE49-F238E27FC236}">
                <a16:creationId xmlns:a16="http://schemas.microsoft.com/office/drawing/2014/main" id="{6843EA16-D239-48CB-BA3E-A53162448D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4BBD74-02AB-42D0-B4CE-AB259CAF8289}"/>
              </a:ext>
            </a:extLst>
          </p:cNvPr>
          <p:cNvSpPr>
            <a:spLocks noGrp="1"/>
          </p:cNvSpPr>
          <p:nvPr>
            <p:ph type="sldNum" sz="quarter" idx="12"/>
          </p:nvPr>
        </p:nvSpPr>
        <p:spPr/>
        <p:txBody>
          <a:bodyPr/>
          <a:lstStyle/>
          <a:p>
            <a:fld id="{D1B64F66-06F4-42EF-8F53-0E6147F47BA9}" type="slidenum">
              <a:rPr lang="en-GB" smtClean="0"/>
              <a:t>‹#›</a:t>
            </a:fld>
            <a:endParaRPr lang="en-GB"/>
          </a:p>
        </p:txBody>
      </p:sp>
    </p:spTree>
    <p:extLst>
      <p:ext uri="{BB962C8B-B14F-4D97-AF65-F5344CB8AC3E}">
        <p14:creationId xmlns:p14="http://schemas.microsoft.com/office/powerpoint/2010/main" val="9904969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Title, text and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a:xfrm>
            <a:off x="713052" y="598850"/>
            <a:ext cx="10982372" cy="677057"/>
          </a:xfrm>
        </p:spPr>
        <p:txBody>
          <a:bodyPr/>
          <a:lstStyle/>
          <a:p>
            <a:r>
              <a:rPr lang="en-GB" noProof="1"/>
              <a:t>[Title]</a:t>
            </a:r>
          </a:p>
        </p:txBody>
      </p:sp>
      <p:sp>
        <p:nvSpPr>
          <p:cNvPr id="3" name="Tijdelijke aanduiding voor inhoud 2"/>
          <p:cNvSpPr>
            <a:spLocks noGrp="1"/>
          </p:cNvSpPr>
          <p:nvPr>
            <p:ph idx="1" hasCustomPrompt="1"/>
          </p:nvPr>
        </p:nvSpPr>
        <p:spPr bwMode="gray"/>
        <p:txBody>
          <a:bodyPr/>
          <a:lstStyle>
            <a:lvl1pPr>
              <a:defRPr/>
            </a:lvl1pPr>
          </a:lstStyle>
          <a:p>
            <a:pPr lvl="0"/>
            <a:r>
              <a:rPr lang="en-GB" noProof="1"/>
              <a:t>[Type text or click on icon to insert an object]</a:t>
            </a:r>
          </a:p>
        </p:txBody>
      </p:sp>
      <p:sp>
        <p:nvSpPr>
          <p:cNvPr id="9" name="Text Placeholder 16 (PHJU)">
            <a:extLst>
              <a:ext uri="{FF2B5EF4-FFF2-40B4-BE49-F238E27FC236}">
                <a16:creationId xmlns:a16="http://schemas.microsoft.com/office/drawing/2014/main" id="{077BFEBE-F142-45BB-81BE-9E0843372621}"/>
              </a:ext>
            </a:extLst>
          </p:cNvPr>
          <p:cNvSpPr>
            <a:spLocks noGrp="1"/>
          </p:cNvSpPr>
          <p:nvPr>
            <p:ph type="body" idx="1000" hasCustomPrompt="1"/>
            <p:custDataLst>
              <p:custData r:id="rId1"/>
            </p:custDataLst>
          </p:nvPr>
        </p:nvSpPr>
        <p:spPr bwMode="gray">
          <a:xfrm>
            <a:off x="-1" y="5500800"/>
            <a:ext cx="12192120" cy="1371616"/>
          </a:xfrm>
          <a:custGeom>
            <a:avLst/>
            <a:gdLst>
              <a:gd name="connsiteX0" fmla="*/ 0 w 12192120"/>
              <a:gd name="connsiteY0" fmla="*/ 0 h 1371616"/>
              <a:gd name="connsiteX1" fmla="*/ 8515445 w 12192120"/>
              <a:gd name="connsiteY1" fmla="*/ 928527 h 1371616"/>
              <a:gd name="connsiteX2" fmla="*/ 12192120 w 12192120"/>
              <a:gd name="connsiteY2" fmla="*/ 730259 h 1371616"/>
              <a:gd name="connsiteX3" fmla="*/ 12192120 w 12192120"/>
              <a:gd name="connsiteY3" fmla="*/ 1371616 h 1371616"/>
              <a:gd name="connsiteX4" fmla="*/ 12185291 w 12192120"/>
              <a:gd name="connsiteY4" fmla="*/ 1371176 h 1371616"/>
              <a:gd name="connsiteX5" fmla="*/ 12188945 w 12192120"/>
              <a:gd name="connsiteY5" fmla="*/ 1371616 h 1371616"/>
              <a:gd name="connsiteX6" fmla="*/ 73026 w 12192120"/>
              <a:gd name="connsiteY6" fmla="*/ 1371616 h 1371616"/>
              <a:gd name="connsiteX7" fmla="*/ 83722 w 12192120"/>
              <a:gd name="connsiteY7" fmla="*/ 1371055 h 1371616"/>
              <a:gd name="connsiteX8" fmla="*/ 0 w 12192120"/>
              <a:gd name="connsiteY8" fmla="*/ 1371616 h 137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120" h="1371616">
                <a:moveTo>
                  <a:pt x="0" y="0"/>
                </a:moveTo>
                <a:lnTo>
                  <a:pt x="8515445" y="928527"/>
                </a:lnTo>
                <a:lnTo>
                  <a:pt x="12192120" y="730259"/>
                </a:lnTo>
                <a:lnTo>
                  <a:pt x="12192120" y="1371616"/>
                </a:lnTo>
                <a:lnTo>
                  <a:pt x="12185291" y="1371176"/>
                </a:lnTo>
                <a:lnTo>
                  <a:pt x="12188945" y="1371616"/>
                </a:lnTo>
                <a:lnTo>
                  <a:pt x="73026" y="1371616"/>
                </a:lnTo>
                <a:lnTo>
                  <a:pt x="83722" y="1371055"/>
                </a:lnTo>
                <a:lnTo>
                  <a:pt x="0" y="1371616"/>
                </a:lnTo>
                <a:close/>
              </a:path>
            </a:pathLst>
          </a:custGeom>
          <a:blipFill>
            <a:blip r:embed="rId3"/>
            <a:stretch>
              <a:fillRect/>
            </a:stretch>
          </a:blipFill>
          <a:ln>
            <a:noFill/>
          </a:ln>
        </p:spPr>
        <p:txBody>
          <a:bodyPr vert="horz" wrap="square" lIns="91440" tIns="45720" rIns="91440" bIns="45720" numCol="1" anchor="t" anchorCtr="0" compatLnSpc="1">
            <a:prstTxWarp prst="textNoShape">
              <a:avLst/>
            </a:prstTxWarp>
            <a:noAutofit/>
          </a:bodyPr>
          <a:lstStyle>
            <a:lvl1pPr marL="450000" indent="-450000" algn="l" defTabSz="914400" rtl="0" eaLnBrk="1" latinLnBrk="0" hangingPunct="1">
              <a:lnSpc>
                <a:spcPct val="108000"/>
              </a:lnSpc>
              <a:spcBef>
                <a:spcPts val="0"/>
              </a:spcBef>
              <a:buFont typeface="+mj-lt"/>
              <a:buNone/>
              <a:defRPr/>
            </a:lvl1pPr>
          </a:lstStyle>
          <a:p>
            <a:r>
              <a:rPr lang="en-GB" dirty="0"/>
              <a:t> </a:t>
            </a:r>
          </a:p>
        </p:txBody>
      </p:sp>
    </p:spTree>
    <p:extLst>
      <p:ext uri="{BB962C8B-B14F-4D97-AF65-F5344CB8AC3E}">
        <p14:creationId xmlns:p14="http://schemas.microsoft.com/office/powerpoint/2010/main" val="76571560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Title and Bullets">
    <p:spTree>
      <p:nvGrpSpPr>
        <p:cNvPr id="1" name=""/>
        <p:cNvGrpSpPr/>
        <p:nvPr/>
      </p:nvGrpSpPr>
      <p:grpSpPr>
        <a:xfrm>
          <a:off x="0" y="0"/>
          <a:ext cx="0" cy="0"/>
          <a:chOff x="0" y="0"/>
          <a:chExt cx="0" cy="0"/>
        </a:xfrm>
      </p:grpSpPr>
      <p:sp>
        <p:nvSpPr>
          <p:cNvPr id="17" name="Content Placeholder 2"/>
          <p:cNvSpPr>
            <a:spLocks noGrp="1"/>
          </p:cNvSpPr>
          <p:nvPr>
            <p:ph sz="half" idx="12"/>
          </p:nvPr>
        </p:nvSpPr>
        <p:spPr>
          <a:xfrm>
            <a:off x="782399" y="1439999"/>
            <a:ext cx="10627200" cy="4680000"/>
          </a:xfrm>
        </p:spPr>
        <p:txBody>
          <a:bodyPr/>
          <a:lstStyle>
            <a:lvl1pPr>
              <a:buClr>
                <a:schemeClr val="accent1"/>
              </a:buClr>
              <a:buSzPct val="50000"/>
              <a:defRPr/>
            </a:lvl1pPr>
            <a:lvl2pPr>
              <a:buClr>
                <a:schemeClr val="accent1"/>
              </a:buClr>
              <a:defRPr/>
            </a:lvl2pPr>
            <a:lvl3pPr>
              <a:buClr>
                <a:schemeClr val="accent1"/>
              </a:buClr>
              <a:defRPr/>
            </a:lvl3pPr>
            <a:lvl4pPr>
              <a:buClr>
                <a:schemeClr val="accent1"/>
              </a:buClr>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6" name="Text Placeholder 6"/>
          <p:cNvSpPr>
            <a:spLocks noGrp="1"/>
          </p:cNvSpPr>
          <p:nvPr>
            <p:ph type="body" sz="quarter" idx="20"/>
          </p:nvPr>
        </p:nvSpPr>
        <p:spPr>
          <a:xfrm>
            <a:off x="782400" y="6402877"/>
            <a:ext cx="7287360" cy="360000"/>
          </a:xfrm>
        </p:spPr>
        <p:txBody>
          <a:bodyPr tIns="46800">
            <a:normAutofit/>
          </a:bodyPr>
          <a:lstStyle>
            <a:lvl1pPr marL="0" indent="0" algn="l">
              <a:buNone/>
              <a:defRPr sz="1000" baseline="0">
                <a:solidFill>
                  <a:schemeClr val="bg1">
                    <a:lumMod val="50000"/>
                  </a:schemeClr>
                </a:solidFill>
              </a:defRPr>
            </a:lvl1pPr>
          </a:lstStyle>
          <a:p>
            <a:pPr lvl="0"/>
            <a:r>
              <a:rPr lang="en-US"/>
              <a:t>Edit Master text styles</a:t>
            </a:r>
          </a:p>
        </p:txBody>
      </p:sp>
      <p:sp>
        <p:nvSpPr>
          <p:cNvPr id="10" name="Title Placeholder 19"/>
          <p:cNvSpPr>
            <a:spLocks noGrp="1"/>
          </p:cNvSpPr>
          <p:nvPr>
            <p:ph type="title"/>
          </p:nvPr>
        </p:nvSpPr>
        <p:spPr>
          <a:xfrm>
            <a:off x="782399" y="360000"/>
            <a:ext cx="10627200" cy="594000"/>
          </a:xfrm>
          <a:prstGeom prst="rect">
            <a:avLst/>
          </a:prstGeom>
        </p:spPr>
        <p:txBody>
          <a:bodyPr vert="horz" lIns="0" tIns="0" rIns="0" bIns="0" rtlCol="0" anchor="t" anchorCtr="0">
            <a:normAutofit/>
          </a:bodyPr>
          <a:lstStyle/>
          <a:p>
            <a:r>
              <a:rPr lang="en-US"/>
              <a:t>Click to edit Master title style</a:t>
            </a:r>
          </a:p>
        </p:txBody>
      </p:sp>
    </p:spTree>
    <p:extLst>
      <p:ext uri="{BB962C8B-B14F-4D97-AF65-F5344CB8AC3E}">
        <p14:creationId xmlns:p14="http://schemas.microsoft.com/office/powerpoint/2010/main" val="123086790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Full Page with Sub-Title">
    <p:spTree>
      <p:nvGrpSpPr>
        <p:cNvPr id="1" name=""/>
        <p:cNvGrpSpPr/>
        <p:nvPr/>
      </p:nvGrpSpPr>
      <p:grpSpPr>
        <a:xfrm>
          <a:off x="0" y="0"/>
          <a:ext cx="0" cy="0"/>
          <a:chOff x="0" y="0"/>
          <a:chExt cx="0" cy="0"/>
        </a:xfrm>
      </p:grpSpPr>
      <p:sp>
        <p:nvSpPr>
          <p:cNvPr id="5" name="Freeform 1682"/>
          <p:cNvSpPr>
            <a:spLocks/>
          </p:cNvSpPr>
          <p:nvPr/>
        </p:nvSpPr>
        <p:spPr bwMode="auto">
          <a:xfrm flipH="1">
            <a:off x="8506884" y="615951"/>
            <a:ext cx="1352549" cy="1895475"/>
          </a:xfrm>
          <a:custGeom>
            <a:avLst/>
            <a:gdLst>
              <a:gd name="T0" fmla="*/ 0 w 638"/>
              <a:gd name="T1" fmla="*/ 0 h 1194"/>
              <a:gd name="T2" fmla="*/ 60420 w 638"/>
              <a:gd name="T3" fmla="*/ 174625 h 1194"/>
              <a:gd name="T4" fmla="*/ 124019 w 638"/>
              <a:gd name="T5" fmla="*/ 342900 h 1194"/>
              <a:gd name="T6" fmla="*/ 168539 w 638"/>
              <a:gd name="T7" fmla="*/ 482600 h 1194"/>
              <a:gd name="T8" fmla="*/ 216238 w 638"/>
              <a:gd name="T9" fmla="*/ 631825 h 1194"/>
              <a:gd name="T10" fmla="*/ 260758 w 638"/>
              <a:gd name="T11" fmla="*/ 803275 h 1194"/>
              <a:gd name="T12" fmla="*/ 327537 w 638"/>
              <a:gd name="T13" fmla="*/ 1066800 h 1194"/>
              <a:gd name="T14" fmla="*/ 375237 w 638"/>
              <a:gd name="T15" fmla="*/ 1250950 h 1194"/>
              <a:gd name="T16" fmla="*/ 432477 w 638"/>
              <a:gd name="T17" fmla="*/ 1571625 h 1194"/>
              <a:gd name="T18" fmla="*/ 454736 w 638"/>
              <a:gd name="T19" fmla="*/ 1724025 h 1194"/>
              <a:gd name="T20" fmla="*/ 480176 w 638"/>
              <a:gd name="T21" fmla="*/ 1895475 h 1194"/>
              <a:gd name="T22" fmla="*/ 1014412 w 638"/>
              <a:gd name="T23" fmla="*/ 1895475 h 1194"/>
              <a:gd name="T24" fmla="*/ 992152 w 638"/>
              <a:gd name="T25" fmla="*/ 1812925 h 1194"/>
              <a:gd name="T26" fmla="*/ 950813 w 638"/>
              <a:gd name="T27" fmla="*/ 1682750 h 1194"/>
              <a:gd name="T28" fmla="*/ 909473 w 638"/>
              <a:gd name="T29" fmla="*/ 1555750 h 1194"/>
              <a:gd name="T30" fmla="*/ 871313 w 638"/>
              <a:gd name="T31" fmla="*/ 1447800 h 1194"/>
              <a:gd name="T32" fmla="*/ 785454 w 638"/>
              <a:gd name="T33" fmla="*/ 1244600 h 1194"/>
              <a:gd name="T34" fmla="*/ 725034 w 638"/>
              <a:gd name="T35" fmla="*/ 1108075 h 1194"/>
              <a:gd name="T36" fmla="*/ 674155 w 638"/>
              <a:gd name="T37" fmla="*/ 993775 h 1194"/>
              <a:gd name="T38" fmla="*/ 601015 w 638"/>
              <a:gd name="T39" fmla="*/ 844550 h 1194"/>
              <a:gd name="T40" fmla="*/ 540596 w 638"/>
              <a:gd name="T41" fmla="*/ 746125 h 1194"/>
              <a:gd name="T42" fmla="*/ 486536 w 638"/>
              <a:gd name="T43" fmla="*/ 657225 h 1194"/>
              <a:gd name="T44" fmla="*/ 426117 w 638"/>
              <a:gd name="T45" fmla="*/ 542925 h 1194"/>
              <a:gd name="T46" fmla="*/ 362517 w 638"/>
              <a:gd name="T47" fmla="*/ 454025 h 1194"/>
              <a:gd name="T48" fmla="*/ 276658 w 638"/>
              <a:gd name="T49" fmla="*/ 333375 h 1194"/>
              <a:gd name="T50" fmla="*/ 193978 w 638"/>
              <a:gd name="T51" fmla="*/ 222250 h 1194"/>
              <a:gd name="T52" fmla="*/ 92219 w 638"/>
              <a:gd name="T53" fmla="*/ 82550 h 1194"/>
              <a:gd name="T54" fmla="*/ 47700 w 638"/>
              <a:gd name="T55" fmla="*/ 3175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800"/>
          </a:p>
        </p:txBody>
      </p:sp>
      <p:sp>
        <p:nvSpPr>
          <p:cNvPr id="7" name="Freeform 1683"/>
          <p:cNvSpPr>
            <a:spLocks/>
          </p:cNvSpPr>
          <p:nvPr/>
        </p:nvSpPr>
        <p:spPr bwMode="auto">
          <a:xfrm flipH="1">
            <a:off x="9880600" y="3175"/>
            <a:ext cx="950384" cy="584200"/>
          </a:xfrm>
          <a:custGeom>
            <a:avLst/>
            <a:gdLst>
              <a:gd name="T0" fmla="*/ 712788 w 448"/>
              <a:gd name="T1" fmla="*/ 584200 h 372"/>
              <a:gd name="T2" fmla="*/ 617325 w 448"/>
              <a:gd name="T3" fmla="*/ 474270 h 372"/>
              <a:gd name="T4" fmla="*/ 445493 w 448"/>
              <a:gd name="T5" fmla="*/ 326649 h 372"/>
              <a:gd name="T6" fmla="*/ 334119 w 448"/>
              <a:gd name="T7" fmla="*/ 223001 h 372"/>
              <a:gd name="T8" fmla="*/ 222746 w 448"/>
              <a:gd name="T9" fmla="*/ 147620 h 372"/>
              <a:gd name="T10" fmla="*/ 101827 w 448"/>
              <a:gd name="T11" fmla="*/ 69099 h 372"/>
              <a:gd name="T12" fmla="*/ 0 w 448"/>
              <a:gd name="T13" fmla="*/ 0 h 372"/>
              <a:gd name="T14" fmla="*/ 445493 w 448"/>
              <a:gd name="T15" fmla="*/ 0 h 372"/>
              <a:gd name="T16" fmla="*/ 477313 w 448"/>
              <a:gd name="T17" fmla="*/ 56535 h 372"/>
              <a:gd name="T18" fmla="*/ 515498 w 448"/>
              <a:gd name="T19" fmla="*/ 128775 h 372"/>
              <a:gd name="T20" fmla="*/ 550501 w 448"/>
              <a:gd name="T21" fmla="*/ 210438 h 372"/>
              <a:gd name="T22" fmla="*/ 601415 w 448"/>
              <a:gd name="T23" fmla="*/ 323509 h 372"/>
              <a:gd name="T24" fmla="*/ 649146 w 448"/>
              <a:gd name="T25" fmla="*/ 414594 h 372"/>
              <a:gd name="T26" fmla="*/ 690513 w 448"/>
              <a:gd name="T27" fmla="*/ 524524 h 372"/>
              <a:gd name="T28" fmla="*/ 712788 w 448"/>
              <a:gd name="T29" fmla="*/ 584200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800"/>
          </a:p>
        </p:txBody>
      </p:sp>
      <p:sp>
        <p:nvSpPr>
          <p:cNvPr id="324" name="Title 323"/>
          <p:cNvSpPr>
            <a:spLocks noGrp="1"/>
          </p:cNvSpPr>
          <p:nvPr>
            <p:ph type="title"/>
          </p:nvPr>
        </p:nvSpPr>
        <p:spPr>
          <a:xfrm>
            <a:off x="475913" y="301625"/>
            <a:ext cx="11252649" cy="667338"/>
          </a:xfrm>
        </p:spPr>
        <p:txBody>
          <a:bodyPr/>
          <a:lstStyle>
            <a:lvl1pPr>
              <a:defRPr b="0" i="0" cap="none" baseline="0">
                <a:solidFill>
                  <a:srgbClr val="021F43"/>
                </a:solidFill>
                <a:latin typeface="+mn-lt"/>
                <a:cs typeface="Andes ExtraLight"/>
              </a:defRPr>
            </a:lvl1pPr>
          </a:lstStyle>
          <a:p>
            <a:r>
              <a:rPr lang="en-US"/>
              <a:t>Click to edit Master title style</a:t>
            </a:r>
          </a:p>
        </p:txBody>
      </p:sp>
      <p:sp>
        <p:nvSpPr>
          <p:cNvPr id="331" name="Content Placeholder 330"/>
          <p:cNvSpPr>
            <a:spLocks noGrp="1"/>
          </p:cNvSpPr>
          <p:nvPr>
            <p:ph sz="quarter" idx="10"/>
          </p:nvPr>
        </p:nvSpPr>
        <p:spPr>
          <a:xfrm>
            <a:off x="475913" y="1599260"/>
            <a:ext cx="11253740" cy="4462104"/>
          </a:xfrm>
        </p:spPr>
        <p:txBody>
          <a:bodyPr/>
          <a:lstStyle>
            <a:lvl1pPr>
              <a:defRPr>
                <a:solidFill>
                  <a:srgbClr val="7F7F7F"/>
                </a:solidFill>
              </a:defRPr>
            </a:lvl1pPr>
            <a:lvl2pPr>
              <a:buClr>
                <a:schemeClr val="tx2">
                  <a:lumMod val="50000"/>
                  <a:lumOff val="50000"/>
                </a:schemeClr>
              </a:buClr>
              <a:defRPr>
                <a:solidFill>
                  <a:srgbClr val="7F7F7F"/>
                </a:solidFill>
              </a:defRPr>
            </a:lvl2pPr>
            <a:lvl3pPr marL="557784">
              <a:buClr>
                <a:schemeClr val="tx2">
                  <a:lumMod val="50000"/>
                  <a:lumOff val="50000"/>
                </a:schemeClr>
              </a:buClr>
              <a:defRPr>
                <a:solidFill>
                  <a:srgbClr val="7F7F7F"/>
                </a:solidFill>
              </a:defRPr>
            </a:lvl3pPr>
            <a:lvl4pPr>
              <a:buClr>
                <a:schemeClr val="tx2">
                  <a:lumMod val="50000"/>
                  <a:lumOff val="50000"/>
                </a:schemeClr>
              </a:buClr>
              <a:defRPr>
                <a:solidFill>
                  <a:srgbClr val="7F7F7F"/>
                </a:solidFill>
              </a:defRPr>
            </a:lvl4pPr>
            <a:lvl5pPr>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4"/>
          </p:nvPr>
        </p:nvSpPr>
        <p:spPr>
          <a:xfrm>
            <a:off x="475913" y="1025408"/>
            <a:ext cx="11247297" cy="517408"/>
          </a:xfrm>
        </p:spPr>
        <p:txBody>
          <a:bodyPr>
            <a:normAutofit/>
          </a:bodyPr>
          <a:lstStyle>
            <a:lvl1pPr algn="l">
              <a:lnSpc>
                <a:spcPct val="100000"/>
              </a:lnSpc>
              <a:spcBef>
                <a:spcPts val="0"/>
              </a:spcBef>
              <a:defRPr sz="1600" b="0" cap="none" baseline="0">
                <a:solidFill>
                  <a:schemeClr val="tx1"/>
                </a:solidFill>
              </a:defRPr>
            </a:lvl1pPr>
            <a:lvl2pPr>
              <a:defRPr sz="1600" cap="all">
                <a:solidFill>
                  <a:schemeClr val="tx2">
                    <a:lumMod val="50000"/>
                    <a:lumOff val="50000"/>
                  </a:schemeClr>
                </a:solidFill>
              </a:defRPr>
            </a:lvl2pPr>
            <a:lvl3pPr>
              <a:defRPr sz="1600" cap="all">
                <a:solidFill>
                  <a:schemeClr val="tx2">
                    <a:lumMod val="50000"/>
                    <a:lumOff val="50000"/>
                  </a:schemeClr>
                </a:solidFill>
              </a:defRPr>
            </a:lvl3pPr>
            <a:lvl4pPr>
              <a:defRPr sz="1600" cap="all">
                <a:solidFill>
                  <a:schemeClr val="tx2">
                    <a:lumMod val="50000"/>
                    <a:lumOff val="50000"/>
                  </a:schemeClr>
                </a:solidFill>
              </a:defRPr>
            </a:lvl4pPr>
            <a:lvl5pPr>
              <a:defRPr sz="1600" cap="all">
                <a:solidFill>
                  <a:schemeClr val="tx2">
                    <a:lumMod val="50000"/>
                    <a:lumOff val="50000"/>
                  </a:schemeClr>
                </a:solidFill>
              </a:defRPr>
            </a:lvl5pPr>
          </a:lstStyle>
          <a:p>
            <a:pPr lvl="0"/>
            <a:r>
              <a:rPr lang="en-US"/>
              <a:t>Click to edit Master text styles</a:t>
            </a:r>
          </a:p>
        </p:txBody>
      </p:sp>
      <p:sp>
        <p:nvSpPr>
          <p:cNvPr id="8" name="Footer Placeholder 1"/>
          <p:cNvSpPr>
            <a:spLocks noGrp="1"/>
          </p:cNvSpPr>
          <p:nvPr>
            <p:ph type="ftr" sz="quarter" idx="15"/>
          </p:nvPr>
        </p:nvSpPr>
        <p:spPr/>
        <p:txBody>
          <a:bodyPr/>
          <a:lstStyle>
            <a:lvl1pPr>
              <a:defRPr/>
            </a:lvl1pPr>
          </a:lstStyle>
          <a:p>
            <a:pPr>
              <a:defRPr/>
            </a:pPr>
            <a:r>
              <a:rPr lang="en-US"/>
              <a:t>Presentation Title</a:t>
            </a:r>
          </a:p>
        </p:txBody>
      </p:sp>
      <p:sp>
        <p:nvSpPr>
          <p:cNvPr id="9" name="Slide Number Placeholder 2"/>
          <p:cNvSpPr>
            <a:spLocks noGrp="1"/>
          </p:cNvSpPr>
          <p:nvPr>
            <p:ph type="sldNum" sz="quarter" idx="16"/>
          </p:nvPr>
        </p:nvSpPr>
        <p:spPr/>
        <p:txBody>
          <a:bodyPr/>
          <a:lstStyle>
            <a:lvl1pPr>
              <a:defRPr smtClean="0"/>
            </a:lvl1pPr>
          </a:lstStyle>
          <a:p>
            <a:pPr>
              <a:defRPr/>
            </a:pPr>
            <a:fld id="{7926DC2F-DE00-4FC7-9D7F-8B4408EEE110}" type="slidenum">
              <a:rPr lang="en-US"/>
              <a:pPr>
                <a:defRPr/>
              </a:pPr>
              <a:t>‹#›</a:t>
            </a:fld>
            <a:endParaRPr lang="en-US"/>
          </a:p>
        </p:txBody>
      </p:sp>
    </p:spTree>
    <p:extLst>
      <p:ext uri="{BB962C8B-B14F-4D97-AF65-F5344CB8AC3E}">
        <p14:creationId xmlns:p14="http://schemas.microsoft.com/office/powerpoint/2010/main" val="25072438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Full Page">
    <p:spTree>
      <p:nvGrpSpPr>
        <p:cNvPr id="1" name=""/>
        <p:cNvGrpSpPr/>
        <p:nvPr/>
      </p:nvGrpSpPr>
      <p:grpSpPr>
        <a:xfrm>
          <a:off x="0" y="0"/>
          <a:ext cx="0" cy="0"/>
          <a:chOff x="0" y="0"/>
          <a:chExt cx="0" cy="0"/>
        </a:xfrm>
      </p:grpSpPr>
      <p:sp>
        <p:nvSpPr>
          <p:cNvPr id="4" name="Freeform 1682"/>
          <p:cNvSpPr>
            <a:spLocks/>
          </p:cNvSpPr>
          <p:nvPr/>
        </p:nvSpPr>
        <p:spPr bwMode="auto">
          <a:xfrm flipH="1">
            <a:off x="8506884" y="615951"/>
            <a:ext cx="1352549" cy="1895475"/>
          </a:xfrm>
          <a:custGeom>
            <a:avLst/>
            <a:gdLst>
              <a:gd name="T0" fmla="*/ 0 w 638"/>
              <a:gd name="T1" fmla="*/ 0 h 1194"/>
              <a:gd name="T2" fmla="*/ 60420 w 638"/>
              <a:gd name="T3" fmla="*/ 174625 h 1194"/>
              <a:gd name="T4" fmla="*/ 124019 w 638"/>
              <a:gd name="T5" fmla="*/ 342900 h 1194"/>
              <a:gd name="T6" fmla="*/ 168539 w 638"/>
              <a:gd name="T7" fmla="*/ 482600 h 1194"/>
              <a:gd name="T8" fmla="*/ 216238 w 638"/>
              <a:gd name="T9" fmla="*/ 631825 h 1194"/>
              <a:gd name="T10" fmla="*/ 260758 w 638"/>
              <a:gd name="T11" fmla="*/ 803275 h 1194"/>
              <a:gd name="T12" fmla="*/ 327537 w 638"/>
              <a:gd name="T13" fmla="*/ 1066800 h 1194"/>
              <a:gd name="T14" fmla="*/ 375237 w 638"/>
              <a:gd name="T15" fmla="*/ 1250950 h 1194"/>
              <a:gd name="T16" fmla="*/ 432477 w 638"/>
              <a:gd name="T17" fmla="*/ 1571625 h 1194"/>
              <a:gd name="T18" fmla="*/ 454736 w 638"/>
              <a:gd name="T19" fmla="*/ 1724025 h 1194"/>
              <a:gd name="T20" fmla="*/ 480176 w 638"/>
              <a:gd name="T21" fmla="*/ 1895475 h 1194"/>
              <a:gd name="T22" fmla="*/ 1014412 w 638"/>
              <a:gd name="T23" fmla="*/ 1895475 h 1194"/>
              <a:gd name="T24" fmla="*/ 992152 w 638"/>
              <a:gd name="T25" fmla="*/ 1812925 h 1194"/>
              <a:gd name="T26" fmla="*/ 950813 w 638"/>
              <a:gd name="T27" fmla="*/ 1682750 h 1194"/>
              <a:gd name="T28" fmla="*/ 909473 w 638"/>
              <a:gd name="T29" fmla="*/ 1555750 h 1194"/>
              <a:gd name="T30" fmla="*/ 871313 w 638"/>
              <a:gd name="T31" fmla="*/ 1447800 h 1194"/>
              <a:gd name="T32" fmla="*/ 785454 w 638"/>
              <a:gd name="T33" fmla="*/ 1244600 h 1194"/>
              <a:gd name="T34" fmla="*/ 725034 w 638"/>
              <a:gd name="T35" fmla="*/ 1108075 h 1194"/>
              <a:gd name="T36" fmla="*/ 674155 w 638"/>
              <a:gd name="T37" fmla="*/ 993775 h 1194"/>
              <a:gd name="T38" fmla="*/ 601015 w 638"/>
              <a:gd name="T39" fmla="*/ 844550 h 1194"/>
              <a:gd name="T40" fmla="*/ 540596 w 638"/>
              <a:gd name="T41" fmla="*/ 746125 h 1194"/>
              <a:gd name="T42" fmla="*/ 486536 w 638"/>
              <a:gd name="T43" fmla="*/ 657225 h 1194"/>
              <a:gd name="T44" fmla="*/ 426117 w 638"/>
              <a:gd name="T45" fmla="*/ 542925 h 1194"/>
              <a:gd name="T46" fmla="*/ 362517 w 638"/>
              <a:gd name="T47" fmla="*/ 454025 h 1194"/>
              <a:gd name="T48" fmla="*/ 276658 w 638"/>
              <a:gd name="T49" fmla="*/ 333375 h 1194"/>
              <a:gd name="T50" fmla="*/ 193978 w 638"/>
              <a:gd name="T51" fmla="*/ 222250 h 1194"/>
              <a:gd name="T52" fmla="*/ 92219 w 638"/>
              <a:gd name="T53" fmla="*/ 82550 h 1194"/>
              <a:gd name="T54" fmla="*/ 47700 w 638"/>
              <a:gd name="T55" fmla="*/ 3175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800"/>
          </a:p>
        </p:txBody>
      </p:sp>
      <p:sp>
        <p:nvSpPr>
          <p:cNvPr id="5" name="Freeform 1683"/>
          <p:cNvSpPr>
            <a:spLocks/>
          </p:cNvSpPr>
          <p:nvPr/>
        </p:nvSpPr>
        <p:spPr bwMode="auto">
          <a:xfrm flipH="1">
            <a:off x="9880600" y="3175"/>
            <a:ext cx="950384" cy="584200"/>
          </a:xfrm>
          <a:custGeom>
            <a:avLst/>
            <a:gdLst>
              <a:gd name="T0" fmla="*/ 712788 w 448"/>
              <a:gd name="T1" fmla="*/ 584200 h 372"/>
              <a:gd name="T2" fmla="*/ 617325 w 448"/>
              <a:gd name="T3" fmla="*/ 474270 h 372"/>
              <a:gd name="T4" fmla="*/ 445493 w 448"/>
              <a:gd name="T5" fmla="*/ 326649 h 372"/>
              <a:gd name="T6" fmla="*/ 334119 w 448"/>
              <a:gd name="T7" fmla="*/ 223001 h 372"/>
              <a:gd name="T8" fmla="*/ 222746 w 448"/>
              <a:gd name="T9" fmla="*/ 147620 h 372"/>
              <a:gd name="T10" fmla="*/ 101827 w 448"/>
              <a:gd name="T11" fmla="*/ 69099 h 372"/>
              <a:gd name="T12" fmla="*/ 0 w 448"/>
              <a:gd name="T13" fmla="*/ 0 h 372"/>
              <a:gd name="T14" fmla="*/ 445493 w 448"/>
              <a:gd name="T15" fmla="*/ 0 h 372"/>
              <a:gd name="T16" fmla="*/ 477313 w 448"/>
              <a:gd name="T17" fmla="*/ 56535 h 372"/>
              <a:gd name="T18" fmla="*/ 515498 w 448"/>
              <a:gd name="T19" fmla="*/ 128775 h 372"/>
              <a:gd name="T20" fmla="*/ 550501 w 448"/>
              <a:gd name="T21" fmla="*/ 210438 h 372"/>
              <a:gd name="T22" fmla="*/ 601415 w 448"/>
              <a:gd name="T23" fmla="*/ 323509 h 372"/>
              <a:gd name="T24" fmla="*/ 649146 w 448"/>
              <a:gd name="T25" fmla="*/ 414594 h 372"/>
              <a:gd name="T26" fmla="*/ 690513 w 448"/>
              <a:gd name="T27" fmla="*/ 524524 h 372"/>
              <a:gd name="T28" fmla="*/ 712788 w 448"/>
              <a:gd name="T29" fmla="*/ 584200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800"/>
          </a:p>
        </p:txBody>
      </p:sp>
      <p:sp>
        <p:nvSpPr>
          <p:cNvPr id="6" name="Line 1086"/>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7" name="Line 1087"/>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8" name="Rectangle 1088"/>
          <p:cNvSpPr>
            <a:spLocks noChangeArrowheads="1"/>
          </p:cNvSpPr>
          <p:nvPr/>
        </p:nvSpPr>
        <p:spPr bwMode="auto">
          <a:xfrm>
            <a:off x="645585" y="617539"/>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9" name="Rectangle 1089"/>
          <p:cNvSpPr>
            <a:spLocks noChangeArrowheads="1"/>
          </p:cNvSpPr>
          <p:nvPr/>
        </p:nvSpPr>
        <p:spPr bwMode="auto">
          <a:xfrm>
            <a:off x="645585" y="61753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0" name="Freeform 1098"/>
          <p:cNvSpPr>
            <a:spLocks/>
          </p:cNvSpPr>
          <p:nvPr/>
        </p:nvSpPr>
        <p:spPr bwMode="auto">
          <a:xfrm>
            <a:off x="649818" y="617539"/>
            <a:ext cx="4233" cy="1587"/>
          </a:xfrm>
          <a:custGeom>
            <a:avLst/>
            <a:gdLst>
              <a:gd name="T0" fmla="*/ 0 w 2"/>
              <a:gd name="T1" fmla="*/ 0 h 1587"/>
              <a:gd name="T2" fmla="*/ 3175 w 2"/>
              <a:gd name="T3" fmla="*/ 0 h 1587"/>
              <a:gd name="T4" fmla="*/ 3175 w 2"/>
              <a:gd name="T5" fmla="*/ 0 h 1587"/>
              <a:gd name="T6" fmla="*/ 3175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3175 w 2"/>
              <a:gd name="T35" fmla="*/ 0 h 1587"/>
              <a:gd name="T36" fmla="*/ 3175 w 2"/>
              <a:gd name="T37" fmla="*/ 0 h 1587"/>
              <a:gd name="T38" fmla="*/ 3175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 name="Freeform 1115"/>
          <p:cNvSpPr>
            <a:spLocks/>
          </p:cNvSpPr>
          <p:nvPr/>
        </p:nvSpPr>
        <p:spPr bwMode="auto">
          <a:xfrm>
            <a:off x="611718" y="473075"/>
            <a:ext cx="4233" cy="3175"/>
          </a:xfrm>
          <a:custGeom>
            <a:avLst/>
            <a:gdLst>
              <a:gd name="T0" fmla="*/ 0 w 2"/>
              <a:gd name="T1" fmla="*/ 3175 h 2"/>
              <a:gd name="T2" fmla="*/ 0 w 2"/>
              <a:gd name="T3" fmla="*/ 3175 h 2"/>
              <a:gd name="T4" fmla="*/ 0 w 2"/>
              <a:gd name="T5" fmla="*/ 3175 h 2"/>
              <a:gd name="T6" fmla="*/ 0 w 2"/>
              <a:gd name="T7" fmla="*/ 3175 h 2"/>
              <a:gd name="T8" fmla="*/ 0 w 2"/>
              <a:gd name="T9" fmla="*/ 3175 h 2"/>
              <a:gd name="T10" fmla="*/ 0 w 2"/>
              <a:gd name="T11" fmla="*/ 3175 h 2"/>
              <a:gd name="T12" fmla="*/ 3175 w 2"/>
              <a:gd name="T13" fmla="*/ 3175 h 2"/>
              <a:gd name="T14" fmla="*/ 3175 w 2"/>
              <a:gd name="T15" fmla="*/ 3175 h 2"/>
              <a:gd name="T16" fmla="*/ 3175 w 2"/>
              <a:gd name="T17" fmla="*/ 0 h 2"/>
              <a:gd name="T18" fmla="*/ 0 w 2"/>
              <a:gd name="T19" fmla="*/ 3175 h 2"/>
              <a:gd name="T20" fmla="*/ 0 w 2"/>
              <a:gd name="T21" fmla="*/ 3175 h 2"/>
              <a:gd name="T22" fmla="*/ 0 w 2"/>
              <a:gd name="T23" fmla="*/ 3175 h 2"/>
              <a:gd name="T24" fmla="*/ 0 w 2"/>
              <a:gd name="T25" fmla="*/ 3175 h 2"/>
              <a:gd name="T26" fmla="*/ 0 w 2"/>
              <a:gd name="T27" fmla="*/ 3175 h 2"/>
              <a:gd name="T28" fmla="*/ 3175 w 2"/>
              <a:gd name="T29" fmla="*/ 3175 h 2"/>
              <a:gd name="T30" fmla="*/ 3175 w 2"/>
              <a:gd name="T31" fmla="*/ 3175 h 2"/>
              <a:gd name="T32" fmla="*/ 3175 w 2"/>
              <a:gd name="T33" fmla="*/ 3175 h 2"/>
              <a:gd name="T34" fmla="*/ 3175 w 2"/>
              <a:gd name="T35" fmla="*/ 3175 h 2"/>
              <a:gd name="T36" fmla="*/ 3175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3175 w 2"/>
              <a:gd name="T55" fmla="*/ 3175 h 2"/>
              <a:gd name="T56" fmla="*/ 0 w 2"/>
              <a:gd name="T57" fmla="*/ 3175 h 2"/>
              <a:gd name="T58" fmla="*/ 3175 w 2"/>
              <a:gd name="T59" fmla="*/ 3175 h 2"/>
              <a:gd name="T60" fmla="*/ 3175 w 2"/>
              <a:gd name="T61" fmla="*/ 3175 h 2"/>
              <a:gd name="T62" fmla="*/ 3175 w 2"/>
              <a:gd name="T63" fmla="*/ 3175 h 2"/>
              <a:gd name="T64" fmla="*/ 0 w 2"/>
              <a:gd name="T65" fmla="*/ 3175 h 2"/>
              <a:gd name="T66" fmla="*/ 0 w 2"/>
              <a:gd name="T67" fmla="*/ 3175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2" name="Freeform 1120"/>
          <p:cNvSpPr>
            <a:spLocks/>
          </p:cNvSpPr>
          <p:nvPr/>
        </p:nvSpPr>
        <p:spPr bwMode="auto">
          <a:xfrm>
            <a:off x="611718" y="463551"/>
            <a:ext cx="4233" cy="3175"/>
          </a:xfrm>
          <a:custGeom>
            <a:avLst/>
            <a:gdLst>
              <a:gd name="T0" fmla="*/ 0 w 2"/>
              <a:gd name="T1" fmla="*/ 0 h 2"/>
              <a:gd name="T2" fmla="*/ 0 w 2"/>
              <a:gd name="T3" fmla="*/ 3175 h 2"/>
              <a:gd name="T4" fmla="*/ 0 w 2"/>
              <a:gd name="T5" fmla="*/ 3175 h 2"/>
              <a:gd name="T6" fmla="*/ 0 w 2"/>
              <a:gd name="T7" fmla="*/ 3175 h 2"/>
              <a:gd name="T8" fmla="*/ 3175 w 2"/>
              <a:gd name="T9" fmla="*/ 3175 h 2"/>
              <a:gd name="T10" fmla="*/ 3175 w 2"/>
              <a:gd name="T11" fmla="*/ 0 h 2"/>
              <a:gd name="T12" fmla="*/ 3175 w 2"/>
              <a:gd name="T13" fmla="*/ 0 h 2"/>
              <a:gd name="T14" fmla="*/ 3175 w 2"/>
              <a:gd name="T15" fmla="*/ 0 h 2"/>
              <a:gd name="T16" fmla="*/ 0 w 2"/>
              <a:gd name="T17" fmla="*/ 0 h 2"/>
              <a:gd name="T18" fmla="*/ 0 w 2"/>
              <a:gd name="T19" fmla="*/ 3175 h 2"/>
              <a:gd name="T20" fmla="*/ 0 w 2"/>
              <a:gd name="T21" fmla="*/ 3175 h 2"/>
              <a:gd name="T22" fmla="*/ 3175 w 2"/>
              <a:gd name="T23" fmla="*/ 0 h 2"/>
              <a:gd name="T24" fmla="*/ 3175 w 2"/>
              <a:gd name="T25" fmla="*/ 0 h 2"/>
              <a:gd name="T26" fmla="*/ 3175 w 2"/>
              <a:gd name="T27" fmla="*/ 0 h 2"/>
              <a:gd name="T28" fmla="*/ 3175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3175 w 2"/>
              <a:gd name="T47" fmla="*/ 3175 h 2"/>
              <a:gd name="T48" fmla="*/ 0 w 2"/>
              <a:gd name="T49" fmla="*/ 3175 h 2"/>
              <a:gd name="T50" fmla="*/ 0 w 2"/>
              <a:gd name="T51" fmla="*/ 3175 h 2"/>
              <a:gd name="T52" fmla="*/ 3175 w 2"/>
              <a:gd name="T53" fmla="*/ 3175 h 2"/>
              <a:gd name="T54" fmla="*/ 3175 w 2"/>
              <a:gd name="T55" fmla="*/ 3175 h 2"/>
              <a:gd name="T56" fmla="*/ 3175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 name="Freeform 1134"/>
          <p:cNvSpPr>
            <a:spLocks/>
          </p:cNvSpPr>
          <p:nvPr/>
        </p:nvSpPr>
        <p:spPr bwMode="auto">
          <a:xfrm>
            <a:off x="937685" y="514350"/>
            <a:ext cx="4233" cy="6350"/>
          </a:xfrm>
          <a:custGeom>
            <a:avLst/>
            <a:gdLst>
              <a:gd name="T0" fmla="*/ 3175 w 2"/>
              <a:gd name="T1" fmla="*/ 6350 h 4"/>
              <a:gd name="T2" fmla="*/ 3175 w 2"/>
              <a:gd name="T3" fmla="*/ 6350 h 4"/>
              <a:gd name="T4" fmla="*/ 3175 w 2"/>
              <a:gd name="T5" fmla="*/ 6350 h 4"/>
              <a:gd name="T6" fmla="*/ 3175 w 2"/>
              <a:gd name="T7" fmla="*/ 3175 h 4"/>
              <a:gd name="T8" fmla="*/ 3175 w 2"/>
              <a:gd name="T9" fmla="*/ 0 h 4"/>
              <a:gd name="T10" fmla="*/ 3175 w 2"/>
              <a:gd name="T11" fmla="*/ 0 h 4"/>
              <a:gd name="T12" fmla="*/ 3175 w 2"/>
              <a:gd name="T13" fmla="*/ 0 h 4"/>
              <a:gd name="T14" fmla="*/ 0 w 2"/>
              <a:gd name="T15" fmla="*/ 3175 h 4"/>
              <a:gd name="T16" fmla="*/ 3175 w 2"/>
              <a:gd name="T17" fmla="*/ 6350 h 4"/>
              <a:gd name="T18" fmla="*/ 3175 w 2"/>
              <a:gd name="T19" fmla="*/ 3175 h 4"/>
              <a:gd name="T20" fmla="*/ 3175 w 2"/>
              <a:gd name="T21" fmla="*/ 3175 h 4"/>
              <a:gd name="T22" fmla="*/ 3175 w 2"/>
              <a:gd name="T23" fmla="*/ 0 h 4"/>
              <a:gd name="T24" fmla="*/ 3175 w 2"/>
              <a:gd name="T25" fmla="*/ 3175 h 4"/>
              <a:gd name="T26" fmla="*/ 3175 w 2"/>
              <a:gd name="T27" fmla="*/ 3175 h 4"/>
              <a:gd name="T28" fmla="*/ 3175 w 2"/>
              <a:gd name="T29" fmla="*/ 3175 h 4"/>
              <a:gd name="T30" fmla="*/ 3175 w 2"/>
              <a:gd name="T31" fmla="*/ 3175 h 4"/>
              <a:gd name="T32" fmla="*/ 3175 w 2"/>
              <a:gd name="T33" fmla="*/ 3175 h 4"/>
              <a:gd name="T34" fmla="*/ 3175 w 2"/>
              <a:gd name="T35" fmla="*/ 3175 h 4"/>
              <a:gd name="T36" fmla="*/ 3175 w 2"/>
              <a:gd name="T37" fmla="*/ 3175 h 4"/>
              <a:gd name="T38" fmla="*/ 3175 w 2"/>
              <a:gd name="T39" fmla="*/ 3175 h 4"/>
              <a:gd name="T40" fmla="*/ 3175 w 2"/>
              <a:gd name="T41" fmla="*/ 3175 h 4"/>
              <a:gd name="T42" fmla="*/ 3175 w 2"/>
              <a:gd name="T43" fmla="*/ 3175 h 4"/>
              <a:gd name="T44" fmla="*/ 3175 w 2"/>
              <a:gd name="T45" fmla="*/ 3175 h 4"/>
              <a:gd name="T46" fmla="*/ 3175 w 2"/>
              <a:gd name="T47" fmla="*/ 3175 h 4"/>
              <a:gd name="T48" fmla="*/ 3175 w 2"/>
              <a:gd name="T49" fmla="*/ 3175 h 4"/>
              <a:gd name="T50" fmla="*/ 3175 w 2"/>
              <a:gd name="T51" fmla="*/ 3175 h 4"/>
              <a:gd name="T52" fmla="*/ 0 w 2"/>
              <a:gd name="T53" fmla="*/ 3175 h 4"/>
              <a:gd name="T54" fmla="*/ 3175 w 2"/>
              <a:gd name="T55" fmla="*/ 6350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 name="Freeform 1141"/>
          <p:cNvSpPr>
            <a:spLocks/>
          </p:cNvSpPr>
          <p:nvPr/>
        </p:nvSpPr>
        <p:spPr bwMode="auto">
          <a:xfrm>
            <a:off x="941918" y="479425"/>
            <a:ext cx="2116" cy="6350"/>
          </a:xfrm>
          <a:custGeom>
            <a:avLst/>
            <a:gdLst>
              <a:gd name="T0" fmla="*/ 0 w 1587"/>
              <a:gd name="T1" fmla="*/ 6350 h 4"/>
              <a:gd name="T2" fmla="*/ 0 w 1587"/>
              <a:gd name="T3" fmla="*/ 3175 h 4"/>
              <a:gd name="T4" fmla="*/ 0 w 1587"/>
              <a:gd name="T5" fmla="*/ 0 h 4"/>
              <a:gd name="T6" fmla="*/ 0 w 1587"/>
              <a:gd name="T7" fmla="*/ 0 h 4"/>
              <a:gd name="T8" fmla="*/ 0 w 1587"/>
              <a:gd name="T9" fmla="*/ 3175 h 4"/>
              <a:gd name="T10" fmla="*/ 0 w 1587"/>
              <a:gd name="T11" fmla="*/ 3175 h 4"/>
              <a:gd name="T12" fmla="*/ 0 w 1587"/>
              <a:gd name="T13" fmla="*/ 6350 h 4"/>
              <a:gd name="T14" fmla="*/ 0 w 1587"/>
              <a:gd name="T15" fmla="*/ 3175 h 4"/>
              <a:gd name="T16" fmla="*/ 0 w 1587"/>
              <a:gd name="T17" fmla="*/ 3175 h 4"/>
              <a:gd name="T18" fmla="*/ 0 w 1587"/>
              <a:gd name="T19" fmla="*/ 3175 h 4"/>
              <a:gd name="T20" fmla="*/ 0 w 1587"/>
              <a:gd name="T21" fmla="*/ 3175 h 4"/>
              <a:gd name="T22" fmla="*/ 0 w 1587"/>
              <a:gd name="T23" fmla="*/ 3175 h 4"/>
              <a:gd name="T24" fmla="*/ 0 w 1587"/>
              <a:gd name="T25" fmla="*/ 3175 h 4"/>
              <a:gd name="T26" fmla="*/ 0 w 1587"/>
              <a:gd name="T27" fmla="*/ 3175 h 4"/>
              <a:gd name="T28" fmla="*/ 0 w 1587"/>
              <a:gd name="T29" fmla="*/ 635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 name="Freeform 1148"/>
          <p:cNvSpPr>
            <a:spLocks/>
          </p:cNvSpPr>
          <p:nvPr/>
        </p:nvSpPr>
        <p:spPr bwMode="auto">
          <a:xfrm>
            <a:off x="924985" y="460376"/>
            <a:ext cx="4233" cy="3175"/>
          </a:xfrm>
          <a:custGeom>
            <a:avLst/>
            <a:gdLst>
              <a:gd name="T0" fmla="*/ 3175 w 2"/>
              <a:gd name="T1" fmla="*/ 3175 h 2"/>
              <a:gd name="T2" fmla="*/ 3175 w 2"/>
              <a:gd name="T3" fmla="*/ 0 h 2"/>
              <a:gd name="T4" fmla="*/ 3175 w 2"/>
              <a:gd name="T5" fmla="*/ 0 h 2"/>
              <a:gd name="T6" fmla="*/ 3175 w 2"/>
              <a:gd name="T7" fmla="*/ 0 h 2"/>
              <a:gd name="T8" fmla="*/ 3175 w 2"/>
              <a:gd name="T9" fmla="*/ 0 h 2"/>
              <a:gd name="T10" fmla="*/ 0 w 2"/>
              <a:gd name="T11" fmla="*/ 0 h 2"/>
              <a:gd name="T12" fmla="*/ 0 w 2"/>
              <a:gd name="T13" fmla="*/ 0 h 2"/>
              <a:gd name="T14" fmla="*/ 0 w 2"/>
              <a:gd name="T15" fmla="*/ 3175 h 2"/>
              <a:gd name="T16" fmla="*/ 0 w 2"/>
              <a:gd name="T17" fmla="*/ 3175 h 2"/>
              <a:gd name="T18" fmla="*/ 0 w 2"/>
              <a:gd name="T19" fmla="*/ 3175 h 2"/>
              <a:gd name="T20" fmla="*/ 3175 w 2"/>
              <a:gd name="T21" fmla="*/ 3175 h 2"/>
              <a:gd name="T22" fmla="*/ 3175 w 2"/>
              <a:gd name="T23" fmla="*/ 3175 h 2"/>
              <a:gd name="T24" fmla="*/ 3175 w 2"/>
              <a:gd name="T25" fmla="*/ 0 h 2"/>
              <a:gd name="T26" fmla="*/ 3175 w 2"/>
              <a:gd name="T27" fmla="*/ 0 h 2"/>
              <a:gd name="T28" fmla="*/ 3175 w 2"/>
              <a:gd name="T29" fmla="*/ 0 h 2"/>
              <a:gd name="T30" fmla="*/ 0 w 2"/>
              <a:gd name="T31" fmla="*/ 3175 h 2"/>
              <a:gd name="T32" fmla="*/ 3175 w 2"/>
              <a:gd name="T33" fmla="*/ 3175 h 2"/>
              <a:gd name="T34" fmla="*/ 3175 w 2"/>
              <a:gd name="T35" fmla="*/ 0 h 2"/>
              <a:gd name="T36" fmla="*/ 0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3175 w 2"/>
              <a:gd name="T59" fmla="*/ 3175 h 2"/>
              <a:gd name="T60" fmla="*/ 3175 w 2"/>
              <a:gd name="T61" fmla="*/ 3175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6" name="Freeform 1150"/>
          <p:cNvSpPr>
            <a:spLocks/>
          </p:cNvSpPr>
          <p:nvPr/>
        </p:nvSpPr>
        <p:spPr bwMode="auto">
          <a:xfrm>
            <a:off x="912285" y="447676"/>
            <a:ext cx="2116" cy="3175"/>
          </a:xfrm>
          <a:custGeom>
            <a:avLst/>
            <a:gdLst>
              <a:gd name="T0" fmla="*/ 0 w 1587"/>
              <a:gd name="T1" fmla="*/ 3175 h 2"/>
              <a:gd name="T2" fmla="*/ 0 w 1587"/>
              <a:gd name="T3" fmla="*/ 0 h 2"/>
              <a:gd name="T4" fmla="*/ 0 w 1587"/>
              <a:gd name="T5" fmla="*/ 3175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7" name="Freeform 1152"/>
          <p:cNvSpPr>
            <a:spLocks/>
          </p:cNvSpPr>
          <p:nvPr/>
        </p:nvSpPr>
        <p:spPr bwMode="auto">
          <a:xfrm>
            <a:off x="912285" y="447676"/>
            <a:ext cx="4233" cy="3175"/>
          </a:xfrm>
          <a:custGeom>
            <a:avLst/>
            <a:gdLst>
              <a:gd name="T0" fmla="*/ 3175 w 2"/>
              <a:gd name="T1" fmla="*/ 0 h 2"/>
              <a:gd name="T2" fmla="*/ 0 w 2"/>
              <a:gd name="T3" fmla="*/ 0 h 2"/>
              <a:gd name="T4" fmla="*/ 0 w 2"/>
              <a:gd name="T5" fmla="*/ 0 h 2"/>
              <a:gd name="T6" fmla="*/ 0 w 2"/>
              <a:gd name="T7" fmla="*/ 0 h 2"/>
              <a:gd name="T8" fmla="*/ 0 w 2"/>
              <a:gd name="T9" fmla="*/ 3175 h 2"/>
              <a:gd name="T10" fmla="*/ 3175 w 2"/>
              <a:gd name="T11" fmla="*/ 3175 h 2"/>
              <a:gd name="T12" fmla="*/ 3175 w 2"/>
              <a:gd name="T13" fmla="*/ 0 h 2"/>
              <a:gd name="T14" fmla="*/ 0 w 2"/>
              <a:gd name="T15" fmla="*/ 0 h 2"/>
              <a:gd name="T16" fmla="*/ 0 w 2"/>
              <a:gd name="T17" fmla="*/ 0 h 2"/>
              <a:gd name="T18" fmla="*/ 0 w 2"/>
              <a:gd name="T19" fmla="*/ 0 h 2"/>
              <a:gd name="T20" fmla="*/ 0 w 2"/>
              <a:gd name="T21" fmla="*/ 3175 h 2"/>
              <a:gd name="T22" fmla="*/ 3175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8" name="Freeform 1154"/>
          <p:cNvSpPr>
            <a:spLocks/>
          </p:cNvSpPr>
          <p:nvPr/>
        </p:nvSpPr>
        <p:spPr bwMode="auto">
          <a:xfrm>
            <a:off x="886885" y="434975"/>
            <a:ext cx="4233"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9" name="Freeform 1156"/>
          <p:cNvSpPr>
            <a:spLocks/>
          </p:cNvSpPr>
          <p:nvPr/>
        </p:nvSpPr>
        <p:spPr bwMode="auto">
          <a:xfrm>
            <a:off x="886885" y="431801"/>
            <a:ext cx="4233" cy="3175"/>
          </a:xfrm>
          <a:custGeom>
            <a:avLst/>
            <a:gdLst>
              <a:gd name="T0" fmla="*/ 3175 w 2"/>
              <a:gd name="T1" fmla="*/ 3175 h 2"/>
              <a:gd name="T2" fmla="*/ 0 w 2"/>
              <a:gd name="T3" fmla="*/ 0 h 2"/>
              <a:gd name="T4" fmla="*/ 0 w 2"/>
              <a:gd name="T5" fmla="*/ 0 h 2"/>
              <a:gd name="T6" fmla="*/ 0 w 2"/>
              <a:gd name="T7" fmla="*/ 3175 h 2"/>
              <a:gd name="T8" fmla="*/ 3175 w 2"/>
              <a:gd name="T9" fmla="*/ 3175 h 2"/>
              <a:gd name="T10" fmla="*/ 3175 w 2"/>
              <a:gd name="T11" fmla="*/ 3175 h 2"/>
              <a:gd name="T12" fmla="*/ 3175 w 2"/>
              <a:gd name="T13" fmla="*/ 3175 h 2"/>
              <a:gd name="T14" fmla="*/ 0 w 2"/>
              <a:gd name="T15" fmla="*/ 0 h 2"/>
              <a:gd name="T16" fmla="*/ 0 w 2"/>
              <a:gd name="T17" fmla="*/ 0 h 2"/>
              <a:gd name="T18" fmla="*/ 0 w 2"/>
              <a:gd name="T19" fmla="*/ 3175 h 2"/>
              <a:gd name="T20" fmla="*/ 3175 w 2"/>
              <a:gd name="T21" fmla="*/ 3175 h 2"/>
              <a:gd name="T22" fmla="*/ 3175 w 2"/>
              <a:gd name="T23" fmla="*/ 3175 h 2"/>
              <a:gd name="T24" fmla="*/ 3175 w 2"/>
              <a:gd name="T25" fmla="*/ 3175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0" name="Freeform 1163"/>
          <p:cNvSpPr>
            <a:spLocks/>
          </p:cNvSpPr>
          <p:nvPr/>
        </p:nvSpPr>
        <p:spPr bwMode="auto">
          <a:xfrm>
            <a:off x="814917" y="415926"/>
            <a:ext cx="8467" cy="3175"/>
          </a:xfrm>
          <a:custGeom>
            <a:avLst/>
            <a:gdLst>
              <a:gd name="T0" fmla="*/ 3175 w 4"/>
              <a:gd name="T1" fmla="*/ 3175 h 2"/>
              <a:gd name="T2" fmla="*/ 3175 w 4"/>
              <a:gd name="T3" fmla="*/ 3175 h 2"/>
              <a:gd name="T4" fmla="*/ 6350 w 4"/>
              <a:gd name="T5" fmla="*/ 3175 h 2"/>
              <a:gd name="T6" fmla="*/ 6350 w 4"/>
              <a:gd name="T7" fmla="*/ 0 h 2"/>
              <a:gd name="T8" fmla="*/ 6350 w 4"/>
              <a:gd name="T9" fmla="*/ 0 h 2"/>
              <a:gd name="T10" fmla="*/ 3175 w 4"/>
              <a:gd name="T11" fmla="*/ 0 h 2"/>
              <a:gd name="T12" fmla="*/ 3175 w 4"/>
              <a:gd name="T13" fmla="*/ 0 h 2"/>
              <a:gd name="T14" fmla="*/ 0 w 4"/>
              <a:gd name="T15" fmla="*/ 3175 h 2"/>
              <a:gd name="T16" fmla="*/ 3175 w 4"/>
              <a:gd name="T17" fmla="*/ 3175 h 2"/>
              <a:gd name="T18" fmla="*/ 3175 w 4"/>
              <a:gd name="T19" fmla="*/ 0 h 2"/>
              <a:gd name="T20" fmla="*/ 6350 w 4"/>
              <a:gd name="T21" fmla="*/ 3175 h 2"/>
              <a:gd name="T22" fmla="*/ 6350 w 4"/>
              <a:gd name="T23" fmla="*/ 0 h 2"/>
              <a:gd name="T24" fmla="*/ 6350 w 4"/>
              <a:gd name="T25" fmla="*/ 0 h 2"/>
              <a:gd name="T26" fmla="*/ 3175 w 4"/>
              <a:gd name="T27" fmla="*/ 0 h 2"/>
              <a:gd name="T28" fmla="*/ 3175 w 4"/>
              <a:gd name="T29" fmla="*/ 0 h 2"/>
              <a:gd name="T30" fmla="*/ 0 w 4"/>
              <a:gd name="T31" fmla="*/ 0 h 2"/>
              <a:gd name="T32" fmla="*/ 3175 w 4"/>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1" name="Freeform 1172"/>
          <p:cNvSpPr>
            <a:spLocks/>
          </p:cNvSpPr>
          <p:nvPr/>
        </p:nvSpPr>
        <p:spPr bwMode="auto">
          <a:xfrm>
            <a:off x="776818" y="476251"/>
            <a:ext cx="4233" cy="3175"/>
          </a:xfrm>
          <a:custGeom>
            <a:avLst/>
            <a:gdLst>
              <a:gd name="T0" fmla="*/ 0 w 2"/>
              <a:gd name="T1" fmla="*/ 3175 h 2"/>
              <a:gd name="T2" fmla="*/ 0 w 2"/>
              <a:gd name="T3" fmla="*/ 3175 h 2"/>
              <a:gd name="T4" fmla="*/ 3175 w 2"/>
              <a:gd name="T5" fmla="*/ 3175 h 2"/>
              <a:gd name="T6" fmla="*/ 0 w 2"/>
              <a:gd name="T7" fmla="*/ 0 h 2"/>
              <a:gd name="T8" fmla="*/ 0 w 2"/>
              <a:gd name="T9" fmla="*/ 0 h 2"/>
              <a:gd name="T10" fmla="*/ 0 w 2"/>
              <a:gd name="T11" fmla="*/ 0 h 2"/>
              <a:gd name="T12" fmla="*/ 0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0 w 2"/>
              <a:gd name="T59" fmla="*/ 3175 h 2"/>
              <a:gd name="T60" fmla="*/ 0 w 2"/>
              <a:gd name="T61" fmla="*/ 3175 h 2"/>
              <a:gd name="T62" fmla="*/ 0 w 2"/>
              <a:gd name="T63" fmla="*/ 3175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2" name="Freeform 1177"/>
          <p:cNvSpPr>
            <a:spLocks/>
          </p:cNvSpPr>
          <p:nvPr/>
        </p:nvSpPr>
        <p:spPr bwMode="auto">
          <a:xfrm>
            <a:off x="742952" y="534989"/>
            <a:ext cx="4233" cy="3175"/>
          </a:xfrm>
          <a:custGeom>
            <a:avLst/>
            <a:gdLst>
              <a:gd name="T0" fmla="*/ 0 w 2"/>
              <a:gd name="T1" fmla="*/ 3175 h 2"/>
              <a:gd name="T2" fmla="*/ 3175 w 2"/>
              <a:gd name="T3" fmla="*/ 3175 h 2"/>
              <a:gd name="T4" fmla="*/ 3175 w 2"/>
              <a:gd name="T5" fmla="*/ 3175 h 2"/>
              <a:gd name="T6" fmla="*/ 3175 w 2"/>
              <a:gd name="T7" fmla="*/ 0 h 2"/>
              <a:gd name="T8" fmla="*/ 3175 w 2"/>
              <a:gd name="T9" fmla="*/ 0 h 2"/>
              <a:gd name="T10" fmla="*/ 3175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3175 h 2"/>
              <a:gd name="T40" fmla="*/ 0 w 2"/>
              <a:gd name="T41" fmla="*/ 3175 h 2"/>
              <a:gd name="T42" fmla="*/ 3175 w 2"/>
              <a:gd name="T43" fmla="*/ 3175 h 2"/>
              <a:gd name="T44" fmla="*/ 3175 w 2"/>
              <a:gd name="T45" fmla="*/ 0 h 2"/>
              <a:gd name="T46" fmla="*/ 3175 w 2"/>
              <a:gd name="T47" fmla="*/ 0 h 2"/>
              <a:gd name="T48" fmla="*/ 3175 w 2"/>
              <a:gd name="T49" fmla="*/ 0 h 2"/>
              <a:gd name="T50" fmla="*/ 3175 w 2"/>
              <a:gd name="T51" fmla="*/ 0 h 2"/>
              <a:gd name="T52" fmla="*/ 3175 w 2"/>
              <a:gd name="T53" fmla="*/ 0 h 2"/>
              <a:gd name="T54" fmla="*/ 3175 w 2"/>
              <a:gd name="T55" fmla="*/ 0 h 2"/>
              <a:gd name="T56" fmla="*/ 3175 w 2"/>
              <a:gd name="T57" fmla="*/ 0 h 2"/>
              <a:gd name="T58" fmla="*/ 3175 w 2"/>
              <a:gd name="T59" fmla="*/ 0 h 2"/>
              <a:gd name="T60" fmla="*/ 3175 w 2"/>
              <a:gd name="T61" fmla="*/ 0 h 2"/>
              <a:gd name="T62" fmla="*/ 3175 w 2"/>
              <a:gd name="T63" fmla="*/ 0 h 2"/>
              <a:gd name="T64" fmla="*/ 3175 w 2"/>
              <a:gd name="T65" fmla="*/ 0 h 2"/>
              <a:gd name="T66" fmla="*/ 3175 w 2"/>
              <a:gd name="T67" fmla="*/ 3175 h 2"/>
              <a:gd name="T68" fmla="*/ 3175 w 2"/>
              <a:gd name="T69" fmla="*/ 0 h 2"/>
              <a:gd name="T70" fmla="*/ 3175 w 2"/>
              <a:gd name="T71" fmla="*/ 0 h 2"/>
              <a:gd name="T72" fmla="*/ 0 w 2"/>
              <a:gd name="T73" fmla="*/ 0 h 2"/>
              <a:gd name="T74" fmla="*/ 0 w 2"/>
              <a:gd name="T75" fmla="*/ 0 h 2"/>
              <a:gd name="T76" fmla="*/ 0 w 2"/>
              <a:gd name="T77" fmla="*/ 3175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3" name="Freeform 1180"/>
          <p:cNvSpPr>
            <a:spLocks/>
          </p:cNvSpPr>
          <p:nvPr/>
        </p:nvSpPr>
        <p:spPr bwMode="auto">
          <a:xfrm>
            <a:off x="747185" y="530226"/>
            <a:ext cx="4233" cy="4763"/>
          </a:xfrm>
          <a:custGeom>
            <a:avLst/>
            <a:gdLst>
              <a:gd name="T0" fmla="*/ 0 w 2"/>
              <a:gd name="T1" fmla="*/ 4763 h 3"/>
              <a:gd name="T2" fmla="*/ 0 w 2"/>
              <a:gd name="T3" fmla="*/ 4763 h 3"/>
              <a:gd name="T4" fmla="*/ 3175 w 2"/>
              <a:gd name="T5" fmla="*/ 4763 h 3"/>
              <a:gd name="T6" fmla="*/ 3175 w 2"/>
              <a:gd name="T7" fmla="*/ 4763 h 3"/>
              <a:gd name="T8" fmla="*/ 0 w 2"/>
              <a:gd name="T9" fmla="*/ 0 h 3"/>
              <a:gd name="T10" fmla="*/ 0 w 2"/>
              <a:gd name="T11" fmla="*/ 0 h 3"/>
              <a:gd name="T12" fmla="*/ 0 w 2"/>
              <a:gd name="T13" fmla="*/ 0 h 3"/>
              <a:gd name="T14" fmla="*/ 0 w 2"/>
              <a:gd name="T15" fmla="*/ 4763 h 3"/>
              <a:gd name="T16" fmla="*/ 0 w 2"/>
              <a:gd name="T17" fmla="*/ 4763 h 3"/>
              <a:gd name="T18" fmla="*/ 0 w 2"/>
              <a:gd name="T19" fmla="*/ 4763 h 3"/>
              <a:gd name="T20" fmla="*/ 0 w 2"/>
              <a:gd name="T21" fmla="*/ 4763 h 3"/>
              <a:gd name="T22" fmla="*/ 0 w 2"/>
              <a:gd name="T23" fmla="*/ 0 h 3"/>
              <a:gd name="T24" fmla="*/ 0 w 2"/>
              <a:gd name="T25" fmla="*/ 4763 h 3"/>
              <a:gd name="T26" fmla="*/ 0 w 2"/>
              <a:gd name="T27" fmla="*/ 4763 h 3"/>
              <a:gd name="T28" fmla="*/ 0 w 2"/>
              <a:gd name="T29" fmla="*/ 4763 h 3"/>
              <a:gd name="T30" fmla="*/ 0 w 2"/>
              <a:gd name="T31" fmla="*/ 4763 h 3"/>
              <a:gd name="T32" fmla="*/ 0 w 2"/>
              <a:gd name="T33" fmla="*/ 4763 h 3"/>
              <a:gd name="T34" fmla="*/ 0 w 2"/>
              <a:gd name="T35" fmla="*/ 4763 h 3"/>
              <a:gd name="T36" fmla="*/ 0 w 2"/>
              <a:gd name="T37" fmla="*/ 4763 h 3"/>
              <a:gd name="T38" fmla="*/ 0 w 2"/>
              <a:gd name="T39" fmla="*/ 4763 h 3"/>
              <a:gd name="T40" fmla="*/ 0 w 2"/>
              <a:gd name="T41" fmla="*/ 4763 h 3"/>
              <a:gd name="T42" fmla="*/ 0 w 2"/>
              <a:gd name="T43" fmla="*/ 4763 h 3"/>
              <a:gd name="T44" fmla="*/ 0 w 2"/>
              <a:gd name="T45" fmla="*/ 4763 h 3"/>
              <a:gd name="T46" fmla="*/ 0 w 2"/>
              <a:gd name="T47" fmla="*/ 4763 h 3"/>
              <a:gd name="T48" fmla="*/ 0 w 2"/>
              <a:gd name="T49" fmla="*/ 4763 h 3"/>
              <a:gd name="T50" fmla="*/ 0 w 2"/>
              <a:gd name="T51" fmla="*/ 4763 h 3"/>
              <a:gd name="T52" fmla="*/ 0 w 2"/>
              <a:gd name="T53" fmla="*/ 476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4" name="Line 1187"/>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5" name="Line 1188"/>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6" name="Freeform 1208"/>
          <p:cNvSpPr>
            <a:spLocks/>
          </p:cNvSpPr>
          <p:nvPr/>
        </p:nvSpPr>
        <p:spPr bwMode="auto">
          <a:xfrm>
            <a:off x="793751" y="557214"/>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7" name="Freeform 1210"/>
          <p:cNvSpPr>
            <a:spLocks/>
          </p:cNvSpPr>
          <p:nvPr/>
        </p:nvSpPr>
        <p:spPr bwMode="auto">
          <a:xfrm>
            <a:off x="793752" y="557214"/>
            <a:ext cx="4233" cy="3175"/>
          </a:xfrm>
          <a:custGeom>
            <a:avLst/>
            <a:gdLst>
              <a:gd name="T0" fmla="*/ 0 w 2"/>
              <a:gd name="T1" fmla="*/ 3175 h 2"/>
              <a:gd name="T2" fmla="*/ 0 w 2"/>
              <a:gd name="T3" fmla="*/ 3175 h 2"/>
              <a:gd name="T4" fmla="*/ 3175 w 2"/>
              <a:gd name="T5" fmla="*/ 3175 h 2"/>
              <a:gd name="T6" fmla="*/ 3175 w 2"/>
              <a:gd name="T7" fmla="*/ 0 h 2"/>
              <a:gd name="T8" fmla="*/ 3175 w 2"/>
              <a:gd name="T9" fmla="*/ 0 h 2"/>
              <a:gd name="T10" fmla="*/ 0 w 2"/>
              <a:gd name="T11" fmla="*/ 0 h 2"/>
              <a:gd name="T12" fmla="*/ 0 w 2"/>
              <a:gd name="T13" fmla="*/ 0 h 2"/>
              <a:gd name="T14" fmla="*/ 0 w 2"/>
              <a:gd name="T15" fmla="*/ 0 h 2"/>
              <a:gd name="T16" fmla="*/ 0 w 2"/>
              <a:gd name="T17" fmla="*/ 3175 h 2"/>
              <a:gd name="T18" fmla="*/ 0 w 2"/>
              <a:gd name="T19" fmla="*/ 3175 h 2"/>
              <a:gd name="T20" fmla="*/ 3175 w 2"/>
              <a:gd name="T21" fmla="*/ 3175 h 2"/>
              <a:gd name="T22" fmla="*/ 3175 w 2"/>
              <a:gd name="T23" fmla="*/ 0 h 2"/>
              <a:gd name="T24" fmla="*/ 3175 w 2"/>
              <a:gd name="T25" fmla="*/ 0 h 2"/>
              <a:gd name="T26" fmla="*/ 0 w 2"/>
              <a:gd name="T27" fmla="*/ 0 h 2"/>
              <a:gd name="T28" fmla="*/ 0 w 2"/>
              <a:gd name="T29" fmla="*/ 0 h 2"/>
              <a:gd name="T30" fmla="*/ 0 w 2"/>
              <a:gd name="T31" fmla="*/ 0 h 2"/>
              <a:gd name="T32" fmla="*/ 0 w 2"/>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8" name="Freeform 1214"/>
          <p:cNvSpPr>
            <a:spLocks/>
          </p:cNvSpPr>
          <p:nvPr/>
        </p:nvSpPr>
        <p:spPr bwMode="auto">
          <a:xfrm>
            <a:off x="793752" y="557214"/>
            <a:ext cx="4233" cy="3175"/>
          </a:xfrm>
          <a:custGeom>
            <a:avLst/>
            <a:gdLst>
              <a:gd name="T0" fmla="*/ 0 w 2"/>
              <a:gd name="T1" fmla="*/ 3175 h 2"/>
              <a:gd name="T2" fmla="*/ 3175 w 2"/>
              <a:gd name="T3" fmla="*/ 3175 h 2"/>
              <a:gd name="T4" fmla="*/ 0 w 2"/>
              <a:gd name="T5" fmla="*/ 0 h 2"/>
              <a:gd name="T6" fmla="*/ 0 w 2"/>
              <a:gd name="T7" fmla="*/ 3175 h 2"/>
              <a:gd name="T8" fmla="*/ 0 w 2"/>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9" name="Rectangle 1215"/>
          <p:cNvSpPr>
            <a:spLocks noChangeArrowheads="1"/>
          </p:cNvSpPr>
          <p:nvPr/>
        </p:nvSpPr>
        <p:spPr bwMode="auto">
          <a:xfrm>
            <a:off x="793751" y="627064"/>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30" name="Freeform 1217"/>
          <p:cNvSpPr>
            <a:spLocks/>
          </p:cNvSpPr>
          <p:nvPr/>
        </p:nvSpPr>
        <p:spPr bwMode="auto">
          <a:xfrm>
            <a:off x="793751" y="6270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1" name="Freeform 1219"/>
          <p:cNvSpPr>
            <a:spLocks/>
          </p:cNvSpPr>
          <p:nvPr/>
        </p:nvSpPr>
        <p:spPr bwMode="auto">
          <a:xfrm>
            <a:off x="975785" y="541339"/>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2" name="Freeform 1221"/>
          <p:cNvSpPr>
            <a:spLocks/>
          </p:cNvSpPr>
          <p:nvPr/>
        </p:nvSpPr>
        <p:spPr bwMode="auto">
          <a:xfrm>
            <a:off x="975785" y="541339"/>
            <a:ext cx="4233" cy="3175"/>
          </a:xfrm>
          <a:custGeom>
            <a:avLst/>
            <a:gdLst>
              <a:gd name="T0" fmla="*/ 3175 w 2"/>
              <a:gd name="T1" fmla="*/ 0 h 2"/>
              <a:gd name="T2" fmla="*/ 3175 w 2"/>
              <a:gd name="T3" fmla="*/ 0 h 2"/>
              <a:gd name="T4" fmla="*/ 3175 w 2"/>
              <a:gd name="T5" fmla="*/ 0 h 2"/>
              <a:gd name="T6" fmla="*/ 0 w 2"/>
              <a:gd name="T7" fmla="*/ 0 h 2"/>
              <a:gd name="T8" fmla="*/ 0 w 2"/>
              <a:gd name="T9" fmla="*/ 0 h 2"/>
              <a:gd name="T10" fmla="*/ 0 w 2"/>
              <a:gd name="T11" fmla="*/ 3175 h 2"/>
              <a:gd name="T12" fmla="*/ 3175 w 2"/>
              <a:gd name="T13" fmla="*/ 0 h 2"/>
              <a:gd name="T14" fmla="*/ 3175 w 2"/>
              <a:gd name="T15" fmla="*/ 0 h 2"/>
              <a:gd name="T16" fmla="*/ 3175 w 2"/>
              <a:gd name="T17" fmla="*/ 0 h 2"/>
              <a:gd name="T18" fmla="*/ 0 w 2"/>
              <a:gd name="T19" fmla="*/ 0 h 2"/>
              <a:gd name="T20" fmla="*/ 0 w 2"/>
              <a:gd name="T21" fmla="*/ 0 h 2"/>
              <a:gd name="T22" fmla="*/ 0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3" name="Freeform 1234"/>
          <p:cNvSpPr>
            <a:spLocks/>
          </p:cNvSpPr>
          <p:nvPr/>
        </p:nvSpPr>
        <p:spPr bwMode="auto">
          <a:xfrm>
            <a:off x="963085" y="550864"/>
            <a:ext cx="4233" cy="1587"/>
          </a:xfrm>
          <a:custGeom>
            <a:avLst/>
            <a:gdLst>
              <a:gd name="T0" fmla="*/ 0 w 2"/>
              <a:gd name="T1" fmla="*/ 0 h 1587"/>
              <a:gd name="T2" fmla="*/ 0 w 2"/>
              <a:gd name="T3" fmla="*/ 0 h 1587"/>
              <a:gd name="T4" fmla="*/ 3175 w 2"/>
              <a:gd name="T5" fmla="*/ 0 h 1587"/>
              <a:gd name="T6" fmla="*/ 3175 w 2"/>
              <a:gd name="T7" fmla="*/ 0 h 1587"/>
              <a:gd name="T8" fmla="*/ 3175 w 2"/>
              <a:gd name="T9" fmla="*/ 0 h 1587"/>
              <a:gd name="T10" fmla="*/ 3175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3175 w 2"/>
              <a:gd name="T25" fmla="*/ 0 h 1587"/>
              <a:gd name="T26" fmla="*/ 3175 w 2"/>
              <a:gd name="T27" fmla="*/ 0 h 1587"/>
              <a:gd name="T28" fmla="*/ 3175 w 2"/>
              <a:gd name="T29" fmla="*/ 0 h 1587"/>
              <a:gd name="T30" fmla="*/ 0 w 2"/>
              <a:gd name="T31" fmla="*/ 0 h 1587"/>
              <a:gd name="T32" fmla="*/ 0 w 2"/>
              <a:gd name="T33" fmla="*/ 0 h 1587"/>
              <a:gd name="T34" fmla="*/ 3175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4" name="Line 1237"/>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5" name="Line 1238"/>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6" name="Freeform 1240"/>
          <p:cNvSpPr>
            <a:spLocks/>
          </p:cNvSpPr>
          <p:nvPr/>
        </p:nvSpPr>
        <p:spPr bwMode="auto">
          <a:xfrm>
            <a:off x="971551" y="541339"/>
            <a:ext cx="2116"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7" name="Freeform 1243"/>
          <p:cNvSpPr>
            <a:spLocks/>
          </p:cNvSpPr>
          <p:nvPr/>
        </p:nvSpPr>
        <p:spPr bwMode="auto">
          <a:xfrm>
            <a:off x="971552" y="538164"/>
            <a:ext cx="4233" cy="3175"/>
          </a:xfrm>
          <a:custGeom>
            <a:avLst/>
            <a:gdLst>
              <a:gd name="T0" fmla="*/ 3175 w 2"/>
              <a:gd name="T1" fmla="*/ 3175 h 2"/>
              <a:gd name="T2" fmla="*/ 3175 w 2"/>
              <a:gd name="T3" fmla="*/ 3175 h 2"/>
              <a:gd name="T4" fmla="*/ 3175 w 2"/>
              <a:gd name="T5" fmla="*/ 3175 h 2"/>
              <a:gd name="T6" fmla="*/ 3175 w 2"/>
              <a:gd name="T7" fmla="*/ 3175 h 2"/>
              <a:gd name="T8" fmla="*/ 0 w 2"/>
              <a:gd name="T9" fmla="*/ 3175 h 2"/>
              <a:gd name="T10" fmla="*/ 0 w 2"/>
              <a:gd name="T11" fmla="*/ 3175 h 2"/>
              <a:gd name="T12" fmla="*/ 3175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3175 w 2"/>
              <a:gd name="T39" fmla="*/ 3175 h 2"/>
              <a:gd name="T40" fmla="*/ 3175 w 2"/>
              <a:gd name="T41" fmla="*/ 3175 h 2"/>
              <a:gd name="T42" fmla="*/ 3175 w 2"/>
              <a:gd name="T43" fmla="*/ 3175 h 2"/>
              <a:gd name="T44" fmla="*/ 3175 w 2"/>
              <a:gd name="T45" fmla="*/ 3175 h 2"/>
              <a:gd name="T46" fmla="*/ 3175 w 2"/>
              <a:gd name="T47" fmla="*/ 3175 h 2"/>
              <a:gd name="T48" fmla="*/ 0 w 2"/>
              <a:gd name="T49" fmla="*/ 0 h 2"/>
              <a:gd name="T50" fmla="*/ 0 w 2"/>
              <a:gd name="T51" fmla="*/ 3175 h 2"/>
              <a:gd name="T52" fmla="*/ 0 w 2"/>
              <a:gd name="T53" fmla="*/ 3175 h 2"/>
              <a:gd name="T54" fmla="*/ 0 w 2"/>
              <a:gd name="T55" fmla="*/ 3175 h 2"/>
              <a:gd name="T56" fmla="*/ 3175 w 2"/>
              <a:gd name="T57" fmla="*/ 3175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8" name="Freeform 1246"/>
          <p:cNvSpPr>
            <a:spLocks/>
          </p:cNvSpPr>
          <p:nvPr/>
        </p:nvSpPr>
        <p:spPr bwMode="auto">
          <a:xfrm>
            <a:off x="967318" y="547689"/>
            <a:ext cx="4233" cy="3175"/>
          </a:xfrm>
          <a:custGeom>
            <a:avLst/>
            <a:gdLst>
              <a:gd name="T0" fmla="*/ 0 w 2"/>
              <a:gd name="T1" fmla="*/ 3175 h 2"/>
              <a:gd name="T2" fmla="*/ 0 w 2"/>
              <a:gd name="T3" fmla="*/ 3175 h 2"/>
              <a:gd name="T4" fmla="*/ 3175 w 2"/>
              <a:gd name="T5" fmla="*/ 0 h 2"/>
              <a:gd name="T6" fmla="*/ 3175 w 2"/>
              <a:gd name="T7" fmla="*/ 0 h 2"/>
              <a:gd name="T8" fmla="*/ 0 w 2"/>
              <a:gd name="T9" fmla="*/ 0 h 2"/>
              <a:gd name="T10" fmla="*/ 0 w 2"/>
              <a:gd name="T11" fmla="*/ 0 h 2"/>
              <a:gd name="T12" fmla="*/ 0 w 2"/>
              <a:gd name="T13" fmla="*/ 3175 h 2"/>
              <a:gd name="T14" fmla="*/ 0 w 2"/>
              <a:gd name="T15" fmla="*/ 3175 h 2"/>
              <a:gd name="T16" fmla="*/ 3175 w 2"/>
              <a:gd name="T17" fmla="*/ 0 h 2"/>
              <a:gd name="T18" fmla="*/ 3175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3175 h 2"/>
              <a:gd name="T48" fmla="*/ 0 w 2"/>
              <a:gd name="T49" fmla="*/ 3175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9" name="Freeform 1250"/>
          <p:cNvSpPr>
            <a:spLocks/>
          </p:cNvSpPr>
          <p:nvPr/>
        </p:nvSpPr>
        <p:spPr bwMode="auto">
          <a:xfrm>
            <a:off x="975785" y="530225"/>
            <a:ext cx="4233"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0" name="Freeform 1252"/>
          <p:cNvSpPr>
            <a:spLocks/>
          </p:cNvSpPr>
          <p:nvPr/>
        </p:nvSpPr>
        <p:spPr bwMode="auto">
          <a:xfrm>
            <a:off x="975785" y="527050"/>
            <a:ext cx="4233" cy="7938"/>
          </a:xfrm>
          <a:custGeom>
            <a:avLst/>
            <a:gdLst>
              <a:gd name="T0" fmla="*/ 3175 w 2"/>
              <a:gd name="T1" fmla="*/ 3175 h 5"/>
              <a:gd name="T2" fmla="*/ 3175 w 2"/>
              <a:gd name="T3" fmla="*/ 3175 h 5"/>
              <a:gd name="T4" fmla="*/ 0 w 2"/>
              <a:gd name="T5" fmla="*/ 0 h 5"/>
              <a:gd name="T6" fmla="*/ 0 w 2"/>
              <a:gd name="T7" fmla="*/ 3175 h 5"/>
              <a:gd name="T8" fmla="*/ 0 w 2"/>
              <a:gd name="T9" fmla="*/ 3175 h 5"/>
              <a:gd name="T10" fmla="*/ 3175 w 2"/>
              <a:gd name="T11" fmla="*/ 7938 h 5"/>
              <a:gd name="T12" fmla="*/ 3175 w 2"/>
              <a:gd name="T13" fmla="*/ 3175 h 5"/>
              <a:gd name="T14" fmla="*/ 3175 w 2"/>
              <a:gd name="T15" fmla="*/ 3175 h 5"/>
              <a:gd name="T16" fmla="*/ 0 w 2"/>
              <a:gd name="T17" fmla="*/ 0 h 5"/>
              <a:gd name="T18" fmla="*/ 0 w 2"/>
              <a:gd name="T19" fmla="*/ 3175 h 5"/>
              <a:gd name="T20" fmla="*/ 0 w 2"/>
              <a:gd name="T21" fmla="*/ 3175 h 5"/>
              <a:gd name="T22" fmla="*/ 3175 w 2"/>
              <a:gd name="T23" fmla="*/ 7938 h 5"/>
              <a:gd name="T24" fmla="*/ 3175 w 2"/>
              <a:gd name="T25" fmla="*/ 317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1" name="Freeform 1255"/>
          <p:cNvSpPr>
            <a:spLocks/>
          </p:cNvSpPr>
          <p:nvPr/>
        </p:nvSpPr>
        <p:spPr bwMode="auto">
          <a:xfrm>
            <a:off x="950385" y="550864"/>
            <a:ext cx="4233" cy="1587"/>
          </a:xfrm>
          <a:custGeom>
            <a:avLst/>
            <a:gdLst>
              <a:gd name="T0" fmla="*/ 0 w 2"/>
              <a:gd name="T1" fmla="*/ 0 h 1587"/>
              <a:gd name="T2" fmla="*/ 3175 w 2"/>
              <a:gd name="T3" fmla="*/ 0 h 1587"/>
              <a:gd name="T4" fmla="*/ 3175 w 2"/>
              <a:gd name="T5" fmla="*/ 0 h 1587"/>
              <a:gd name="T6" fmla="*/ 3175 w 2"/>
              <a:gd name="T7" fmla="*/ 0 h 1587"/>
              <a:gd name="T8" fmla="*/ 3175 w 2"/>
              <a:gd name="T9" fmla="*/ 0 h 1587"/>
              <a:gd name="T10" fmla="*/ 0 w 2"/>
              <a:gd name="T11" fmla="*/ 0 h 1587"/>
              <a:gd name="T12" fmla="*/ 0 w 2"/>
              <a:gd name="T13" fmla="*/ 0 h 1587"/>
              <a:gd name="T14" fmla="*/ 0 w 2"/>
              <a:gd name="T15" fmla="*/ 0 h 1587"/>
              <a:gd name="T16" fmla="*/ 0 w 2"/>
              <a:gd name="T17" fmla="*/ 0 h 1587"/>
              <a:gd name="T18" fmla="*/ 3175 w 2"/>
              <a:gd name="T19" fmla="*/ 0 h 1587"/>
              <a:gd name="T20" fmla="*/ 3175 w 2"/>
              <a:gd name="T21" fmla="*/ 0 h 1587"/>
              <a:gd name="T22" fmla="*/ 3175 w 2"/>
              <a:gd name="T23" fmla="*/ 0 h 1587"/>
              <a:gd name="T24" fmla="*/ 3175 w 2"/>
              <a:gd name="T25" fmla="*/ 0 h 1587"/>
              <a:gd name="T26" fmla="*/ 3175 w 2"/>
              <a:gd name="T27" fmla="*/ 0 h 1587"/>
              <a:gd name="T28" fmla="*/ 3175 w 2"/>
              <a:gd name="T29" fmla="*/ 0 h 1587"/>
              <a:gd name="T30" fmla="*/ 3175 w 2"/>
              <a:gd name="T31" fmla="*/ 0 h 1587"/>
              <a:gd name="T32" fmla="*/ 3175 w 2"/>
              <a:gd name="T33" fmla="*/ 0 h 1587"/>
              <a:gd name="T34" fmla="*/ 3175 w 2"/>
              <a:gd name="T35" fmla="*/ 0 h 1587"/>
              <a:gd name="T36" fmla="*/ 3175 w 2"/>
              <a:gd name="T37" fmla="*/ 0 h 1587"/>
              <a:gd name="T38" fmla="*/ 3175 w 2"/>
              <a:gd name="T39" fmla="*/ 0 h 1587"/>
              <a:gd name="T40" fmla="*/ 3175 w 2"/>
              <a:gd name="T41" fmla="*/ 0 h 1587"/>
              <a:gd name="T42" fmla="*/ 3175 w 2"/>
              <a:gd name="T43" fmla="*/ 0 h 1587"/>
              <a:gd name="T44" fmla="*/ 3175 w 2"/>
              <a:gd name="T45" fmla="*/ 0 h 1587"/>
              <a:gd name="T46" fmla="*/ 3175 w 2"/>
              <a:gd name="T47" fmla="*/ 0 h 1587"/>
              <a:gd name="T48" fmla="*/ 3175 w 2"/>
              <a:gd name="T49" fmla="*/ 0 h 1587"/>
              <a:gd name="T50" fmla="*/ 3175 w 2"/>
              <a:gd name="T51" fmla="*/ 0 h 1587"/>
              <a:gd name="T52" fmla="*/ 3175 w 2"/>
              <a:gd name="T53" fmla="*/ 0 h 1587"/>
              <a:gd name="T54" fmla="*/ 3175 w 2"/>
              <a:gd name="T55" fmla="*/ 0 h 1587"/>
              <a:gd name="T56" fmla="*/ 3175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2" name="Rectangle 1256"/>
          <p:cNvSpPr>
            <a:spLocks noChangeArrowheads="1"/>
          </p:cNvSpPr>
          <p:nvPr/>
        </p:nvSpPr>
        <p:spPr bwMode="auto">
          <a:xfrm>
            <a:off x="963085" y="550864"/>
            <a:ext cx="2116"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3" name="Freeform 1258"/>
          <p:cNvSpPr>
            <a:spLocks/>
          </p:cNvSpPr>
          <p:nvPr/>
        </p:nvSpPr>
        <p:spPr bwMode="auto">
          <a:xfrm>
            <a:off x="963085" y="5508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4" name="Freeform 1266"/>
          <p:cNvSpPr>
            <a:spLocks/>
          </p:cNvSpPr>
          <p:nvPr/>
        </p:nvSpPr>
        <p:spPr bwMode="auto">
          <a:xfrm>
            <a:off x="971551" y="534989"/>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5" name="Freeform 1269"/>
          <p:cNvSpPr>
            <a:spLocks/>
          </p:cNvSpPr>
          <p:nvPr/>
        </p:nvSpPr>
        <p:spPr bwMode="auto">
          <a:xfrm>
            <a:off x="971552" y="530226"/>
            <a:ext cx="4233" cy="4763"/>
          </a:xfrm>
          <a:custGeom>
            <a:avLst/>
            <a:gdLst>
              <a:gd name="T0" fmla="*/ 0 w 2"/>
              <a:gd name="T1" fmla="*/ 4763 h 3"/>
              <a:gd name="T2" fmla="*/ 3175 w 2"/>
              <a:gd name="T3" fmla="*/ 0 h 3"/>
              <a:gd name="T4" fmla="*/ 3175 w 2"/>
              <a:gd name="T5" fmla="*/ 0 h 3"/>
              <a:gd name="T6" fmla="*/ 3175 w 2"/>
              <a:gd name="T7" fmla="*/ 0 h 3"/>
              <a:gd name="T8" fmla="*/ 3175 w 2"/>
              <a:gd name="T9" fmla="*/ 0 h 3"/>
              <a:gd name="T10" fmla="*/ 0 w 2"/>
              <a:gd name="T11" fmla="*/ 0 h 3"/>
              <a:gd name="T12" fmla="*/ 0 w 2"/>
              <a:gd name="T13" fmla="*/ 0 h 3"/>
              <a:gd name="T14" fmla="*/ 0 w 2"/>
              <a:gd name="T15" fmla="*/ 4763 h 3"/>
              <a:gd name="T16" fmla="*/ 0 w 2"/>
              <a:gd name="T17" fmla="*/ 4763 h 3"/>
              <a:gd name="T18" fmla="*/ 3175 w 2"/>
              <a:gd name="T19" fmla="*/ 0 h 3"/>
              <a:gd name="T20" fmla="*/ 3175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4763 h 3"/>
              <a:gd name="T40" fmla="*/ 0 w 2"/>
              <a:gd name="T41" fmla="*/ 476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6" name="Line 1270"/>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7" name="Line 1271"/>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8" name="Rectangle 1272"/>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9" name="Rectangle 1273"/>
          <p:cNvSpPr>
            <a:spLocks noChangeArrowheads="1"/>
          </p:cNvSpPr>
          <p:nvPr/>
        </p:nvSpPr>
        <p:spPr bwMode="auto">
          <a:xfrm>
            <a:off x="971551" y="530225"/>
            <a:ext cx="2116"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0" name="Line 1274"/>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1" name="Line 1275"/>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2" name="Freeform 1277"/>
          <p:cNvSpPr>
            <a:spLocks/>
          </p:cNvSpPr>
          <p:nvPr/>
        </p:nvSpPr>
        <p:spPr bwMode="auto">
          <a:xfrm>
            <a:off x="971551" y="523876"/>
            <a:ext cx="2116"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3" name="Freeform 1287"/>
          <p:cNvSpPr>
            <a:spLocks/>
          </p:cNvSpPr>
          <p:nvPr/>
        </p:nvSpPr>
        <p:spPr bwMode="auto">
          <a:xfrm>
            <a:off x="958852" y="514350"/>
            <a:ext cx="4233" cy="3175"/>
          </a:xfrm>
          <a:custGeom>
            <a:avLst/>
            <a:gdLst>
              <a:gd name="T0" fmla="*/ 0 w 2"/>
              <a:gd name="T1" fmla="*/ 0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3175 h 2"/>
              <a:gd name="T18" fmla="*/ 0 w 2"/>
              <a:gd name="T19" fmla="*/ 3175 h 2"/>
              <a:gd name="T20" fmla="*/ 0 w 2"/>
              <a:gd name="T21" fmla="*/ 3175 h 2"/>
              <a:gd name="T22" fmla="*/ 0 w 2"/>
              <a:gd name="T23" fmla="*/ 3175 h 2"/>
              <a:gd name="T24" fmla="*/ 3175 w 2"/>
              <a:gd name="T25" fmla="*/ 3175 h 2"/>
              <a:gd name="T26" fmla="*/ 3175 w 2"/>
              <a:gd name="T27" fmla="*/ 3175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4" name="Freeform 1290"/>
          <p:cNvSpPr>
            <a:spLocks/>
          </p:cNvSpPr>
          <p:nvPr/>
        </p:nvSpPr>
        <p:spPr bwMode="auto">
          <a:xfrm>
            <a:off x="958852" y="517526"/>
            <a:ext cx="4233" cy="3175"/>
          </a:xfrm>
          <a:custGeom>
            <a:avLst/>
            <a:gdLst>
              <a:gd name="T0" fmla="*/ 0 w 2"/>
              <a:gd name="T1" fmla="*/ 3175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0 h 2"/>
              <a:gd name="T18" fmla="*/ 0 w 2"/>
              <a:gd name="T19" fmla="*/ 0 h 2"/>
              <a:gd name="T20" fmla="*/ 3175 w 2"/>
              <a:gd name="T21" fmla="*/ 0 h 2"/>
              <a:gd name="T22" fmla="*/ 0 w 2"/>
              <a:gd name="T23" fmla="*/ 0 h 2"/>
              <a:gd name="T24" fmla="*/ 0 w 2"/>
              <a:gd name="T25" fmla="*/ 0 h 2"/>
              <a:gd name="T26" fmla="*/ 0 w 2"/>
              <a:gd name="T27" fmla="*/ 0 h 2"/>
              <a:gd name="T28" fmla="*/ 0 w 2"/>
              <a:gd name="T29" fmla="*/ 0 h 2"/>
              <a:gd name="T30" fmla="*/ 0 w 2"/>
              <a:gd name="T31" fmla="*/ 3175 h 2"/>
              <a:gd name="T32" fmla="*/ 0 w 2"/>
              <a:gd name="T33" fmla="*/ 3175 h 2"/>
              <a:gd name="T34" fmla="*/ 0 w 2"/>
              <a:gd name="T35" fmla="*/ 3175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3175 h 2"/>
              <a:gd name="T50" fmla="*/ 3175 w 2"/>
              <a:gd name="T51" fmla="*/ 3175 h 2"/>
              <a:gd name="T52" fmla="*/ 3175 w 2"/>
              <a:gd name="T53" fmla="*/ 0 h 2"/>
              <a:gd name="T54" fmla="*/ 3175 w 2"/>
              <a:gd name="T55" fmla="*/ 0 h 2"/>
              <a:gd name="T56" fmla="*/ 0 w 2"/>
              <a:gd name="T57" fmla="*/ 0 h 2"/>
              <a:gd name="T58" fmla="*/ 0 w 2"/>
              <a:gd name="T59" fmla="*/ 0 h 2"/>
              <a:gd name="T60" fmla="*/ 0 w 2"/>
              <a:gd name="T61" fmla="*/ 3175 h 2"/>
              <a:gd name="T62" fmla="*/ 0 w 2"/>
              <a:gd name="T63" fmla="*/ 3175 h 2"/>
              <a:gd name="T64" fmla="*/ 3175 w 2"/>
              <a:gd name="T65" fmla="*/ 3175 h 2"/>
              <a:gd name="T66" fmla="*/ 3175 w 2"/>
              <a:gd name="T67" fmla="*/ 3175 h 2"/>
              <a:gd name="T68" fmla="*/ 0 w 2"/>
              <a:gd name="T69" fmla="*/ 3175 h 2"/>
              <a:gd name="T70" fmla="*/ 0 w 2"/>
              <a:gd name="T71" fmla="*/ 3175 h 2"/>
              <a:gd name="T72" fmla="*/ 0 w 2"/>
              <a:gd name="T73" fmla="*/ 3175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5" name="Rectangle 1335"/>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6" name="Rectangle 1336"/>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7" name="Rectangle 1337"/>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8" name="Rectangle 1340"/>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9" name="Rectangle 1341"/>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0" name="Rectangle 1342"/>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1" name="Rectangle 1343"/>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2" name="Rectangle 1344"/>
          <p:cNvSpPr>
            <a:spLocks noChangeArrowheads="1"/>
          </p:cNvSpPr>
          <p:nvPr/>
        </p:nvSpPr>
        <p:spPr bwMode="auto">
          <a:xfrm>
            <a:off x="620185" y="485776"/>
            <a:ext cx="2116"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324" name="Title 323"/>
          <p:cNvSpPr>
            <a:spLocks noGrp="1"/>
          </p:cNvSpPr>
          <p:nvPr>
            <p:ph type="title"/>
          </p:nvPr>
        </p:nvSpPr>
        <p:spPr>
          <a:xfrm>
            <a:off x="457868" y="301626"/>
            <a:ext cx="11252869" cy="1031875"/>
          </a:xfrm>
        </p:spPr>
        <p:txBody>
          <a:bodyPr/>
          <a:lstStyle>
            <a:lvl1pPr>
              <a:defRPr b="0" i="0" cap="none" baseline="0">
                <a:solidFill>
                  <a:schemeClr val="tx1"/>
                </a:solidFill>
                <a:latin typeface="+mn-lt"/>
                <a:cs typeface="Andes ExtraLight"/>
              </a:defRPr>
            </a:lvl1pPr>
          </a:lstStyle>
          <a:p>
            <a:r>
              <a:rPr lang="en-US"/>
              <a:t>Click to edit Master title style</a:t>
            </a:r>
          </a:p>
        </p:txBody>
      </p:sp>
      <p:sp>
        <p:nvSpPr>
          <p:cNvPr id="331" name="Content Placeholder 330"/>
          <p:cNvSpPr>
            <a:spLocks noGrp="1"/>
          </p:cNvSpPr>
          <p:nvPr>
            <p:ph sz="quarter" idx="10"/>
          </p:nvPr>
        </p:nvSpPr>
        <p:spPr>
          <a:xfrm>
            <a:off x="457869" y="1460501"/>
            <a:ext cx="11253740" cy="4600863"/>
          </a:xfrm>
        </p:spPr>
        <p:txBody>
          <a:bodyPr>
            <a:normAutofit/>
          </a:bodyPr>
          <a:lstStyle>
            <a:lvl1pPr>
              <a:lnSpc>
                <a:spcPct val="130000"/>
              </a:lnSpc>
              <a:spcBef>
                <a:spcPts val="1200"/>
              </a:spcBef>
              <a:defRPr>
                <a:solidFill>
                  <a:srgbClr val="7F7F7F"/>
                </a:solidFill>
              </a:defRPr>
            </a:lvl1pPr>
            <a:lvl2pPr>
              <a:lnSpc>
                <a:spcPct val="130000"/>
              </a:lnSpc>
              <a:spcBef>
                <a:spcPts val="1200"/>
              </a:spcBef>
              <a:buClr>
                <a:schemeClr val="tx2">
                  <a:lumMod val="50000"/>
                  <a:lumOff val="50000"/>
                </a:schemeClr>
              </a:buClr>
              <a:defRPr>
                <a:solidFill>
                  <a:srgbClr val="7F7F7F"/>
                </a:solidFill>
              </a:defRPr>
            </a:lvl2pPr>
            <a:lvl3pPr marL="557784">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3" name="Footer Placeholder 8"/>
          <p:cNvSpPr>
            <a:spLocks noGrp="1"/>
          </p:cNvSpPr>
          <p:nvPr>
            <p:ph type="ftr" sz="quarter" idx="11"/>
          </p:nvPr>
        </p:nvSpPr>
        <p:spPr/>
        <p:txBody>
          <a:bodyPr/>
          <a:lstStyle>
            <a:lvl1pPr>
              <a:defRPr/>
            </a:lvl1pPr>
          </a:lstStyle>
          <a:p>
            <a:pPr>
              <a:defRPr/>
            </a:pPr>
            <a:r>
              <a:rPr lang="en-US"/>
              <a:t>Presentation Title</a:t>
            </a:r>
          </a:p>
        </p:txBody>
      </p:sp>
      <p:sp>
        <p:nvSpPr>
          <p:cNvPr id="64" name="Slide Number Placeholder 9"/>
          <p:cNvSpPr>
            <a:spLocks noGrp="1"/>
          </p:cNvSpPr>
          <p:nvPr>
            <p:ph type="sldNum" sz="quarter" idx="12"/>
          </p:nvPr>
        </p:nvSpPr>
        <p:spPr/>
        <p:txBody>
          <a:bodyPr/>
          <a:lstStyle>
            <a:lvl1pPr>
              <a:defRPr smtClean="0"/>
            </a:lvl1pPr>
          </a:lstStyle>
          <a:p>
            <a:pPr>
              <a:defRPr/>
            </a:pPr>
            <a:fld id="{6F49B432-AE81-4A26-98EE-5C4E4F4D88F8}" type="slidenum">
              <a:rPr lang="en-US"/>
              <a:pPr>
                <a:defRPr/>
              </a:pPr>
              <a:t>‹#›</a:t>
            </a:fld>
            <a:endParaRPr lang="en-US"/>
          </a:p>
        </p:txBody>
      </p:sp>
    </p:spTree>
    <p:extLst>
      <p:ext uri="{BB962C8B-B14F-4D97-AF65-F5344CB8AC3E}">
        <p14:creationId xmlns:p14="http://schemas.microsoft.com/office/powerpoint/2010/main" val="3171454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67179D-9E39-4A95-9A8A-B95BCE8AC516}"/>
              </a:ext>
            </a:extLst>
          </p:cNvPr>
          <p:cNvSpPr/>
          <p:nvPr userDrawn="1"/>
        </p:nvSpPr>
        <p:spPr>
          <a:xfrm>
            <a:off x="0" y="-1"/>
            <a:ext cx="4217437" cy="6858001"/>
          </a:xfrm>
          <a:prstGeom prst="rect">
            <a:avLst/>
          </a:prstGeom>
          <a:solidFill>
            <a:srgbClr val="3611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3E6AECF6-D458-4EF5-8AE3-C48E74019E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4070" y="451787"/>
            <a:ext cx="3588291" cy="1442328"/>
          </a:xfrm>
          <a:prstGeom prst="rect">
            <a:avLst/>
          </a:prstGeom>
        </p:spPr>
      </p:pic>
      <p:pic>
        <p:nvPicPr>
          <p:cNvPr id="9" name="Picture 2" descr="Related image">
            <a:extLst>
              <a:ext uri="{FF2B5EF4-FFF2-40B4-BE49-F238E27FC236}">
                <a16:creationId xmlns:a16="http://schemas.microsoft.com/office/drawing/2014/main" id="{F922ECDF-C585-4444-8442-9D55E4CE4328}"/>
              </a:ext>
            </a:extLst>
          </p:cNvPr>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7891370" y="6101294"/>
            <a:ext cx="1778581" cy="5339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mage result for UK Aid logo">
            <a:extLst>
              <a:ext uri="{FF2B5EF4-FFF2-40B4-BE49-F238E27FC236}">
                <a16:creationId xmlns:a16="http://schemas.microsoft.com/office/drawing/2014/main" id="{47ECEB3F-687E-4DF6-9315-8F8F5907E3B4}"/>
              </a:ext>
            </a:extLst>
          </p:cNvPr>
          <p:cNvPicPr>
            <a:picLocks noChangeAspect="1" noChangeArrowheads="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11278961" y="5976130"/>
            <a:ext cx="699796" cy="784254"/>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E081B21D-F4F7-4C76-9A5D-2F2D725C157C}"/>
              </a:ext>
            </a:extLst>
          </p:cNvPr>
          <p:cNvSpPr>
            <a:spLocks noGrp="1"/>
          </p:cNvSpPr>
          <p:nvPr>
            <p:ph type="title"/>
          </p:nvPr>
        </p:nvSpPr>
        <p:spPr>
          <a:xfrm>
            <a:off x="5117648" y="2557819"/>
            <a:ext cx="6511211" cy="1325563"/>
          </a:xfrm>
        </p:spPr>
        <p:txBody>
          <a:bodyPr>
            <a:normAutofit/>
          </a:bodyPr>
          <a:lstStyle>
            <a:lvl1pPr>
              <a:defRPr sz="3600" b="1">
                <a:solidFill>
                  <a:srgbClr val="361163"/>
                </a:solidFill>
                <a:latin typeface="DINOT-Bold"/>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5727585-00C7-4A26-BF0B-65C8C034E6F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784946" y="6186906"/>
            <a:ext cx="1379020" cy="362701"/>
          </a:xfrm>
          <a:prstGeom prst="rect">
            <a:avLst/>
          </a:prstGeom>
        </p:spPr>
      </p:pic>
    </p:spTree>
    <p:extLst>
      <p:ext uri="{BB962C8B-B14F-4D97-AF65-F5344CB8AC3E}">
        <p14:creationId xmlns:p14="http://schemas.microsoft.com/office/powerpoint/2010/main" val="2541529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2.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3.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slideLayout" Target="../slideLayouts/slideLayout67.xml"/><Relationship Id="rId26" Type="http://schemas.openxmlformats.org/officeDocument/2006/relationships/slideLayout" Target="../slideLayouts/slideLayout75.xml"/><Relationship Id="rId3" Type="http://schemas.openxmlformats.org/officeDocument/2006/relationships/slideLayout" Target="../slideLayouts/slideLayout52.xml"/><Relationship Id="rId21" Type="http://schemas.openxmlformats.org/officeDocument/2006/relationships/slideLayout" Target="../slideLayouts/slideLayout70.xml"/><Relationship Id="rId34" Type="http://schemas.openxmlformats.org/officeDocument/2006/relationships/slideLayout" Target="../slideLayouts/slideLayout83.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5" Type="http://schemas.openxmlformats.org/officeDocument/2006/relationships/slideLayout" Target="../slideLayouts/slideLayout74.xml"/><Relationship Id="rId33" Type="http://schemas.openxmlformats.org/officeDocument/2006/relationships/slideLayout" Target="../slideLayouts/slideLayout82.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slideLayout" Target="../slideLayouts/slideLayout69.xml"/><Relationship Id="rId29" Type="http://schemas.openxmlformats.org/officeDocument/2006/relationships/slideLayout" Target="../slideLayouts/slideLayout78.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24" Type="http://schemas.openxmlformats.org/officeDocument/2006/relationships/slideLayout" Target="../slideLayouts/slideLayout73.xml"/><Relationship Id="rId32" Type="http://schemas.openxmlformats.org/officeDocument/2006/relationships/slideLayout" Target="../slideLayouts/slideLayout81.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23" Type="http://schemas.openxmlformats.org/officeDocument/2006/relationships/slideLayout" Target="../slideLayouts/slideLayout72.xml"/><Relationship Id="rId28" Type="http://schemas.openxmlformats.org/officeDocument/2006/relationships/slideLayout" Target="../slideLayouts/slideLayout77.xml"/><Relationship Id="rId36" Type="http://schemas.openxmlformats.org/officeDocument/2006/relationships/theme" Target="../theme/theme4.xml"/><Relationship Id="rId10" Type="http://schemas.openxmlformats.org/officeDocument/2006/relationships/slideLayout" Target="../slideLayouts/slideLayout59.xml"/><Relationship Id="rId19" Type="http://schemas.openxmlformats.org/officeDocument/2006/relationships/slideLayout" Target="../slideLayouts/slideLayout68.xml"/><Relationship Id="rId31" Type="http://schemas.openxmlformats.org/officeDocument/2006/relationships/slideLayout" Target="../slideLayouts/slideLayout80.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slideLayout" Target="../slideLayouts/slideLayout71.xml"/><Relationship Id="rId27" Type="http://schemas.openxmlformats.org/officeDocument/2006/relationships/slideLayout" Target="../slideLayouts/slideLayout76.xml"/><Relationship Id="rId30" Type="http://schemas.openxmlformats.org/officeDocument/2006/relationships/slideLayout" Target="../slideLayouts/slideLayout79.xml"/><Relationship Id="rId35"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99F382-5B57-4E8C-8979-8C4F85FA2A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F79FDA4-A464-4792-B00B-82A4C0449F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72FA13-0C48-4A61-A5E6-ED85E36668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9F8482AD-4144-4761-9B20-A2E87D19E6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CB752AE-545E-4BC7-AC8C-B05F6290BC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B64F66-06F4-42EF-8F53-0E6147F47BA9}" type="slidenum">
              <a:rPr lang="en-GB" smtClean="0"/>
              <a:t>‹#›</a:t>
            </a:fld>
            <a:endParaRPr lang="en-GB"/>
          </a:p>
        </p:txBody>
      </p:sp>
    </p:spTree>
    <p:extLst>
      <p:ext uri="{BB962C8B-B14F-4D97-AF65-F5344CB8AC3E}">
        <p14:creationId xmlns:p14="http://schemas.microsoft.com/office/powerpoint/2010/main" val="3077583765"/>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50" r:id="rId3"/>
    <p:sldLayoutId id="2147483664" r:id="rId4"/>
    <p:sldLayoutId id="2147483663" r:id="rId5"/>
    <p:sldLayoutId id="2147483665" r:id="rId6"/>
    <p:sldLayoutId id="2147483655" r:id="rId7"/>
    <p:sldLayoutId id="2147483666" r:id="rId8"/>
    <p:sldLayoutId id="2147483660" r:id="rId9"/>
    <p:sldLayoutId id="2147483667" r:id="rId10"/>
    <p:sldLayoutId id="2147483661" r:id="rId11"/>
    <p:sldLayoutId id="2147483662" r:id="rId12"/>
    <p:sldLayoutId id="2147483651" r:id="rId13"/>
    <p:sldLayoutId id="2147483652" r:id="rId14"/>
    <p:sldLayoutId id="2147483653" r:id="rId15"/>
    <p:sldLayoutId id="2147483654" r:id="rId16"/>
    <p:sldLayoutId id="2147483656" r:id="rId17"/>
    <p:sldLayoutId id="2147483657" r:id="rId18"/>
    <p:sldLayoutId id="2147483658" r:id="rId19"/>
    <p:sldLayoutId id="2147483659" r:id="rId20"/>
    <p:sldLayoutId id="2147483669" r:id="rId21"/>
    <p:sldLayoutId id="2147483671" r:id="rId22"/>
    <p:sldLayoutId id="2147483672" r:id="rId23"/>
    <p:sldLayoutId id="2147483673" r:id="rId2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ABC0EE-55CC-4E4B-B074-DCE48C4429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EF77913-2B85-FD44-829F-00F625AA0B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864DF6F-636C-B343-9E3D-6132C4217C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11C612-1F94-424B-8FA5-C2D35C8B97AE}" type="datetimeFigureOut">
              <a:rPr lang="en-US" smtClean="0">
                <a:solidFill>
                  <a:prstClr val="black">
                    <a:tint val="75000"/>
                  </a:prstClr>
                </a:solidFill>
              </a:rPr>
              <a:pPr/>
              <a:t>6/28/2023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E0367CB-8ABF-7740-96AF-59755A0987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9066E8E-039E-654C-BE4C-9165C4E2A3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A8C37A-9763-F444-852A-6930601F41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23306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736" r:id="rId11"/>
    <p:sldLayoutId id="2147483686" r:id="rId12"/>
    <p:sldLayoutId id="2147483687" r:id="rId13"/>
    <p:sldLayoutId id="2147483700"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ABC0EE-55CC-4E4B-B074-DCE48C4429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EF77913-2B85-FD44-829F-00F625AA0B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864DF6F-636C-B343-9E3D-6132C4217C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11C612-1F94-424B-8FA5-C2D35C8B97AE}" type="datetimeFigureOut">
              <a:rPr lang="en-US" smtClean="0"/>
              <a:t>6/28/2023</a:t>
            </a:fld>
            <a:endParaRPr lang="en-US"/>
          </a:p>
        </p:txBody>
      </p:sp>
      <p:sp>
        <p:nvSpPr>
          <p:cNvPr id="5" name="Footer Placeholder 4">
            <a:extLst>
              <a:ext uri="{FF2B5EF4-FFF2-40B4-BE49-F238E27FC236}">
                <a16:creationId xmlns:a16="http://schemas.microsoft.com/office/drawing/2014/main" id="{9E0367CB-8ABF-7740-96AF-59755A0987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9066E8E-039E-654C-BE4C-9165C4E2A3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A8C37A-9763-F444-852A-6930601F4131}" type="slidenum">
              <a:rPr lang="en-US" smtClean="0"/>
              <a:t>‹#›</a:t>
            </a:fld>
            <a:endParaRPr lang="en-US"/>
          </a:p>
        </p:txBody>
      </p:sp>
    </p:spTree>
    <p:extLst>
      <p:ext uri="{BB962C8B-B14F-4D97-AF65-F5344CB8AC3E}">
        <p14:creationId xmlns:p14="http://schemas.microsoft.com/office/powerpoint/2010/main" val="184096876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99F382-5B57-4E8C-8979-8C4F85FA2A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F79FDA4-A464-4792-B00B-82A4C0449F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72FA13-0C48-4A61-A5E6-ED85E36668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7A179A-09FB-4C6B-8109-ABC26261A5AC}" type="datetimeFigureOut">
              <a:rPr lang="en-GB" smtClean="0"/>
              <a:t>28/06/2023</a:t>
            </a:fld>
            <a:endParaRPr lang="en-GB"/>
          </a:p>
        </p:txBody>
      </p:sp>
      <p:sp>
        <p:nvSpPr>
          <p:cNvPr id="5" name="Footer Placeholder 4">
            <a:extLst>
              <a:ext uri="{FF2B5EF4-FFF2-40B4-BE49-F238E27FC236}">
                <a16:creationId xmlns:a16="http://schemas.microsoft.com/office/drawing/2014/main" id="{9F8482AD-4144-4761-9B20-A2E87D19E6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CB752AE-545E-4BC7-AC8C-B05F6290BC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B64F66-06F4-42EF-8F53-0E6147F47BA9}" type="slidenum">
              <a:rPr lang="en-GB" smtClean="0"/>
              <a:t>‹#›</a:t>
            </a:fld>
            <a:endParaRPr lang="en-GB"/>
          </a:p>
        </p:txBody>
      </p:sp>
    </p:spTree>
    <p:extLst>
      <p:ext uri="{BB962C8B-B14F-4D97-AF65-F5344CB8AC3E}">
        <p14:creationId xmlns:p14="http://schemas.microsoft.com/office/powerpoint/2010/main" val="3077583765"/>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 id="2147483714" r:id="rId24"/>
    <p:sldLayoutId id="2147483715" r:id="rId25"/>
    <p:sldLayoutId id="2147483716" r:id="rId26"/>
    <p:sldLayoutId id="2147483717" r:id="rId27"/>
    <p:sldLayoutId id="2147483718" r:id="rId28"/>
    <p:sldLayoutId id="2147483719" r:id="rId29"/>
    <p:sldLayoutId id="2147483720" r:id="rId30"/>
    <p:sldLayoutId id="2147483721" r:id="rId31"/>
    <p:sldLayoutId id="2147483685" r:id="rId32"/>
    <p:sldLayoutId id="2147483722" r:id="rId33"/>
    <p:sldLayoutId id="2147483723" r:id="rId34"/>
    <p:sldLayoutId id="2147483724" r:id="rId3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2.xml"/></Relationships>
</file>

<file path=ppt/slides/_rels/slide10.xml.rels><?xml version="1.0" encoding="UTF-8" standalone="yes"?>
<Relationships xmlns="http://schemas.openxmlformats.org/package/2006/relationships"><Relationship Id="rId3" Type="http://schemas.openxmlformats.org/officeDocument/2006/relationships/hyperlink" Target="https://globalgoals.goldstandard.org/430_ee_ics_methodology-for-metered-measured-energy-cooking-devices/" TargetMode="External"/><Relationship Id="rId2" Type="http://schemas.openxmlformats.org/officeDocument/2006/relationships/image" Target="../media/image38.jpeg"/><Relationship Id="rId1" Type="http://schemas.openxmlformats.org/officeDocument/2006/relationships/slideLayout" Target="../slideLayouts/slideLayout26.xml"/><Relationship Id="rId5" Type="http://schemas.openxmlformats.org/officeDocument/2006/relationships/image" Target="../media/image40.png"/><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26.xml"/><Relationship Id="rId5" Type="http://schemas.openxmlformats.org/officeDocument/2006/relationships/image" Target="../media/image22.jpe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26.xml"/><Relationship Id="rId5" Type="http://schemas.openxmlformats.org/officeDocument/2006/relationships/image" Target="../media/image22.jpe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41.jpe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20.png"/><Relationship Id="rId5" Type="http://schemas.openxmlformats.org/officeDocument/2006/relationships/image" Target="../media/image18.png"/><Relationship Id="rId4" Type="http://schemas.openxmlformats.org/officeDocument/2006/relationships/image" Target="../media/image42.jpeg"/></Relationships>
</file>

<file path=ppt/slides/_rels/slide1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hyperlink" Target="https://www.ecosystemmarketplace.com/articles/22353/" TargetMode="External"/><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20.png"/><Relationship Id="rId5" Type="http://schemas.openxmlformats.org/officeDocument/2006/relationships/image" Target="../media/image18.png"/><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44.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image" Target="../media/image18.png"/><Relationship Id="rId5" Type="http://schemas.openxmlformats.org/officeDocument/2006/relationships/image" Target="../media/image45.png"/><Relationship Id="rId4" Type="http://schemas.openxmlformats.org/officeDocument/2006/relationships/hyperlink" Target="https://www.ecosystemmarketplace.com/articles/22353/" TargetMode="External"/><Relationship Id="rId9"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6.png"/><Relationship Id="rId1" Type="http://schemas.openxmlformats.org/officeDocument/2006/relationships/slideLayout" Target="../slideLayouts/slideLayout24.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24.xml"/><Relationship Id="rId5" Type="http://schemas.openxmlformats.org/officeDocument/2006/relationships/image" Target="../media/image22.jpe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22.jpeg"/><Relationship Id="rId2" Type="http://schemas.openxmlformats.org/officeDocument/2006/relationships/image" Target="../media/image29.png"/><Relationship Id="rId1" Type="http://schemas.openxmlformats.org/officeDocument/2006/relationships/slideLayout" Target="../slideLayouts/slideLayout2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7.emf"/><Relationship Id="rId1" Type="http://schemas.openxmlformats.org/officeDocument/2006/relationships/slideLayout" Target="../slideLayouts/slideLayout24.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8.jpeg"/><Relationship Id="rId1" Type="http://schemas.openxmlformats.org/officeDocument/2006/relationships/slideLayout" Target="../slideLayouts/slideLayout24.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26.xml"/><Relationship Id="rId5" Type="http://schemas.openxmlformats.org/officeDocument/2006/relationships/image" Target="../media/image22.jpe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26.xml"/><Relationship Id="rId5" Type="http://schemas.openxmlformats.org/officeDocument/2006/relationships/image" Target="../media/image22.jpe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jpeg"/><Relationship Id="rId1" Type="http://schemas.openxmlformats.org/officeDocument/2006/relationships/slideLayout" Target="../slideLayouts/slideLayout40.xml"/><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4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32.png"/><Relationship Id="rId7" Type="http://schemas.openxmlformats.org/officeDocument/2006/relationships/image" Target="../media/image21.png"/><Relationship Id="rId2" Type="http://schemas.openxmlformats.org/officeDocument/2006/relationships/image" Target="../media/image31.jpeg"/><Relationship Id="rId1" Type="http://schemas.openxmlformats.org/officeDocument/2006/relationships/slideLayout" Target="../slideLayouts/slideLayout26.xml"/><Relationship Id="rId6" Type="http://schemas.openxmlformats.org/officeDocument/2006/relationships/image" Target="../media/image20.png"/><Relationship Id="rId5" Type="http://schemas.openxmlformats.org/officeDocument/2006/relationships/image" Target="../media/image18.png"/><Relationship Id="rId4" Type="http://schemas.openxmlformats.org/officeDocument/2006/relationships/image" Target="../media/image33.jpe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4.png"/><Relationship Id="rId1" Type="http://schemas.openxmlformats.org/officeDocument/2006/relationships/slideLayout" Target="../slideLayouts/slideLayout26.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5.jpeg"/><Relationship Id="rId1" Type="http://schemas.openxmlformats.org/officeDocument/2006/relationships/slideLayout" Target="../slideLayouts/slideLayout36.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6.png"/><Relationship Id="rId1" Type="http://schemas.openxmlformats.org/officeDocument/2006/relationships/slideLayout" Target="../slideLayouts/slideLayout26.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26.xml"/><Relationship Id="rId5" Type="http://schemas.openxmlformats.org/officeDocument/2006/relationships/image" Target="../media/image22.jpe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7.jpeg"/><Relationship Id="rId1" Type="http://schemas.openxmlformats.org/officeDocument/2006/relationships/slideLayout" Target="../slideLayouts/slideLayout26.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26.xml"/><Relationship Id="rId5" Type="http://schemas.openxmlformats.org/officeDocument/2006/relationships/image" Target="../media/image22.jpe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1732D82-D25E-4EF9-A308-771DCCC4C6A4}"/>
              </a:ext>
            </a:extLst>
          </p:cNvPr>
          <p:cNvSpPr txBox="1">
            <a:spLocks/>
          </p:cNvSpPr>
          <p:nvPr/>
        </p:nvSpPr>
        <p:spPr>
          <a:xfrm>
            <a:off x="822960" y="2792345"/>
            <a:ext cx="10447020" cy="2819951"/>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3600" b="1" kern="1200">
                <a:solidFill>
                  <a:srgbClr val="361163"/>
                </a:solidFill>
                <a:latin typeface="DINOT-Bold"/>
                <a:ea typeface="+mj-ea"/>
                <a:cs typeface="+mj-cs"/>
              </a:defRPr>
            </a:lvl1pPr>
          </a:lstStyle>
          <a:p>
            <a:pPr algn="ctr">
              <a:spcAft>
                <a:spcPts val="1200"/>
              </a:spcAft>
            </a:pPr>
            <a:r>
              <a:rPr lang="en-GB" sz="2400" dirty="0"/>
              <a:t>‘Carbon Financing Presentation’ </a:t>
            </a:r>
            <a:endParaRPr lang="en-US" dirty="0"/>
          </a:p>
          <a:p>
            <a:pPr algn="ctr">
              <a:spcAft>
                <a:spcPts val="1200"/>
              </a:spcAft>
            </a:pPr>
            <a:r>
              <a:rPr lang="en-GB" sz="2400" dirty="0"/>
              <a:t>MECS Programme Workshop </a:t>
            </a:r>
          </a:p>
          <a:p>
            <a:pPr algn="ctr">
              <a:spcAft>
                <a:spcPts val="1200"/>
              </a:spcAft>
            </a:pPr>
            <a:r>
              <a:rPr lang="en-GB" sz="2400" dirty="0"/>
              <a:t>21/06/2023</a:t>
            </a:r>
          </a:p>
          <a:p>
            <a:pPr algn="ctr">
              <a:lnSpc>
                <a:spcPct val="100000"/>
              </a:lnSpc>
              <a:spcBef>
                <a:spcPts val="0"/>
              </a:spcBef>
            </a:pPr>
            <a:r>
              <a:rPr lang="en-GB" sz="1800" dirty="0"/>
              <a:t>Malcolm Bricknell</a:t>
            </a:r>
          </a:p>
          <a:p>
            <a:pPr algn="ctr">
              <a:lnSpc>
                <a:spcPct val="100000"/>
              </a:lnSpc>
              <a:spcBef>
                <a:spcPts val="0"/>
              </a:spcBef>
            </a:pPr>
            <a:r>
              <a:rPr lang="en-GB" sz="1800" dirty="0"/>
              <a:t>Matthew Leach</a:t>
            </a:r>
            <a:r>
              <a:rPr lang="en-GB" sz="2400" dirty="0"/>
              <a:t> </a:t>
            </a:r>
          </a:p>
          <a:p>
            <a:pPr algn="ctr">
              <a:lnSpc>
                <a:spcPct val="100000"/>
              </a:lnSpc>
              <a:spcBef>
                <a:spcPts val="0"/>
              </a:spcBef>
            </a:pPr>
            <a:r>
              <a:rPr lang="en-GB" sz="1800" dirty="0"/>
              <a:t>Samir Thapa </a:t>
            </a:r>
            <a:endParaRPr lang="en-GB" dirty="0"/>
          </a:p>
          <a:p>
            <a:pPr algn="ctr">
              <a:spcAft>
                <a:spcPts val="1200"/>
              </a:spcAft>
            </a:pPr>
            <a:endParaRPr lang="en-GB" sz="1800" dirty="0"/>
          </a:p>
          <a:p>
            <a:pPr algn="ctr">
              <a:spcAft>
                <a:spcPts val="1200"/>
              </a:spcAft>
            </a:pPr>
            <a:endParaRPr lang="en-GB" sz="1800" dirty="0"/>
          </a:p>
          <a:p>
            <a:pPr algn="ctr">
              <a:spcAft>
                <a:spcPts val="1200"/>
              </a:spcAft>
            </a:pPr>
            <a:endParaRPr lang="en-GB" sz="1800" dirty="0"/>
          </a:p>
        </p:txBody>
      </p:sp>
    </p:spTree>
    <p:extLst>
      <p:ext uri="{BB962C8B-B14F-4D97-AF65-F5344CB8AC3E}">
        <p14:creationId xmlns:p14="http://schemas.microsoft.com/office/powerpoint/2010/main" val="507799188"/>
      </p:ext>
    </p:extLst>
  </p:cSld>
  <p:clrMapOvr>
    <a:masterClrMapping/>
  </p:clrMapOvr>
  <mc:AlternateContent xmlns:mc="http://schemas.openxmlformats.org/markup-compatibility/2006" xmlns:p14="http://schemas.microsoft.com/office/powerpoint/2010/main">
    <mc:Choice Requires="p14">
      <p:transition spd="slow" p14:dur="2000" advTm="18579"/>
    </mc:Choice>
    <mc:Fallback xmlns="">
      <p:transition spd="slow" advTm="1857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2268"/>
            <a:ext cx="10515600" cy="1325563"/>
          </a:xfrm>
        </p:spPr>
        <p:txBody>
          <a:bodyPr/>
          <a:lstStyle/>
          <a:p>
            <a:endParaRPr lang="en-GB"/>
          </a:p>
        </p:txBody>
      </p:sp>
      <p:pic>
        <p:nvPicPr>
          <p:cNvPr id="5" name="Content Placeholder 3" descr="https://mcusercontent.com/97e58520aa38a2ddf9e8aa2fe/images/fc9619a9-25b2-c366-e528-76f36ed1ef0d.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2633" y="-34066"/>
            <a:ext cx="6247968" cy="1881777"/>
          </a:xfrm>
          <a:prstGeom prst="rect">
            <a:avLst/>
          </a:prstGeom>
          <a:noFill/>
          <a:ln>
            <a:noFill/>
          </a:ln>
        </p:spPr>
      </p:pic>
      <p:sp>
        <p:nvSpPr>
          <p:cNvPr id="7" name="Content Placeholder 6"/>
          <p:cNvSpPr>
            <a:spLocks noGrp="1"/>
          </p:cNvSpPr>
          <p:nvPr>
            <p:ph idx="1"/>
          </p:nvPr>
        </p:nvSpPr>
        <p:spPr>
          <a:xfrm>
            <a:off x="834778" y="2111815"/>
            <a:ext cx="10524673" cy="6081152"/>
          </a:xfrm>
          <a:prstGeom prst="rect">
            <a:avLst/>
          </a:prstGeom>
        </p:spPr>
        <p:txBody>
          <a:bodyPr vert="horz" wrap="square" lIns="91440" tIns="45720" rIns="91440" bIns="45720" rtlCol="0" anchor="t">
            <a:spAutoFit/>
          </a:bodyPr>
          <a:lstStyle/>
          <a:p>
            <a:pPr marL="0" indent="0">
              <a:buNone/>
            </a:pPr>
            <a:r>
              <a:rPr lang="en-GB" sz="2000" b="1" dirty="0">
                <a:solidFill>
                  <a:srgbClr val="00BABE"/>
                </a:solidFill>
                <a:latin typeface="Open Sans"/>
                <a:ea typeface="Times New Roman" panose="02020603050405020304" pitchFamily="18" charset="0"/>
                <a:cs typeface="Open Sans"/>
                <a:hlinkClick r:id="rId3">
                  <a:extLst>
                    <a:ext uri="{A12FA001-AC4F-418D-AE19-62706E023703}">
                      <ahyp:hlinkClr xmlns:ahyp="http://schemas.microsoft.com/office/drawing/2018/hyperlinkcolor" val="tx"/>
                    </a:ext>
                  </a:extLst>
                </a:hlinkClick>
              </a:rPr>
              <a:t>METHODOLOGY FOR METERED &amp; MEASURED ENERGY COOKING DEVICE</a:t>
            </a:r>
            <a:r>
              <a:rPr lang="en-GB" sz="2000" b="1" dirty="0">
                <a:solidFill>
                  <a:srgbClr val="00BABE"/>
                </a:solidFill>
                <a:latin typeface="Open Sans"/>
                <a:cs typeface="Open Sans"/>
                <a:hlinkClick r:id="rId3">
                  <a:extLst>
                    <a:ext uri="{A12FA001-AC4F-418D-AE19-62706E023703}">
                      <ahyp:hlinkClr xmlns:ahyp="http://schemas.microsoft.com/office/drawing/2018/hyperlinkcolor" val="tx"/>
                    </a:ext>
                  </a:extLst>
                </a:hlinkClick>
              </a:rPr>
              <a:t>S (MM</a:t>
            </a:r>
            <a:r>
              <a:rPr lang="en-GB" sz="2000" b="1" dirty="0">
                <a:solidFill>
                  <a:srgbClr val="00BABE"/>
                </a:solidFill>
                <a:latin typeface="Open Sans"/>
                <a:ea typeface="Times New Roman" panose="02020603050405020304" pitchFamily="18" charset="0"/>
                <a:cs typeface="Open Sans"/>
                <a:hlinkClick r:id="rId3">
                  <a:extLst>
                    <a:ext uri="{A12FA001-AC4F-418D-AE19-62706E023703}">
                      <ahyp:hlinkClr xmlns:ahyp="http://schemas.microsoft.com/office/drawing/2018/hyperlinkcolor" val="tx"/>
                    </a:ext>
                  </a:extLst>
                </a:hlinkClick>
              </a:rPr>
              <a:t>ECD)</a:t>
            </a:r>
            <a:endParaRPr lang="en-GB" sz="2000" b="1" dirty="0">
              <a:solidFill>
                <a:srgbClr val="00BABE"/>
              </a:solidFill>
              <a:latin typeface="Open Sans"/>
              <a:ea typeface="Times New Roman" panose="02020603050405020304" pitchFamily="18" charset="0"/>
              <a:cs typeface="Open Sans"/>
            </a:endParaRPr>
          </a:p>
          <a:p>
            <a:r>
              <a:rPr lang="en-GB" sz="2000" dirty="0">
                <a:latin typeface="Helvetica"/>
                <a:ea typeface="Times New Roman" panose="02020603050405020304" pitchFamily="18" charset="0"/>
                <a:cs typeface="Open Sans"/>
              </a:rPr>
              <a:t>New approach to quantify GHG impact from cooking devices through direct measurement of energy or fuel</a:t>
            </a:r>
            <a:r>
              <a:rPr lang="en-GB" sz="2000" dirty="0">
                <a:latin typeface="Helvetica"/>
                <a:ea typeface="Times New Roman" panose="02020603050405020304" pitchFamily="18" charset="0"/>
                <a:cs typeface="Arial"/>
              </a:rPr>
              <a:t>.</a:t>
            </a:r>
            <a:r>
              <a:rPr lang="en-GB" sz="2000" b="1" dirty="0">
                <a:latin typeface="Helvetica"/>
                <a:ea typeface="Open Sans"/>
                <a:cs typeface="Arial"/>
              </a:rPr>
              <a:t> </a:t>
            </a:r>
            <a:r>
              <a:rPr lang="en-GB" sz="2000" dirty="0">
                <a:latin typeface="Helvetica"/>
                <a:ea typeface="Open Sans"/>
                <a:cs typeface="Arial"/>
              </a:rPr>
              <a:t>Covers</a:t>
            </a:r>
            <a:r>
              <a:rPr lang="en-GB" sz="2000" dirty="0">
                <a:latin typeface="Helvetica"/>
                <a:ea typeface="Open Sans"/>
                <a:cs typeface="Open Sans"/>
              </a:rPr>
              <a:t> Electric, LPG, Biogas, and Bio-ethanol cookstoves.  </a:t>
            </a:r>
            <a:endParaRPr lang="en-GB" sz="2000">
              <a:latin typeface="Helvetica"/>
              <a:ea typeface="Open Sans"/>
              <a:cs typeface="Calibri" panose="020F0502020204030204"/>
            </a:endParaRPr>
          </a:p>
          <a:p>
            <a:pPr lvl="1"/>
            <a:r>
              <a:rPr lang="en-GB" sz="2000" dirty="0">
                <a:latin typeface="Helvetica"/>
                <a:ea typeface="Open Sans"/>
                <a:cs typeface="Helvetica"/>
              </a:rPr>
              <a:t>Many MEC cookstove developers have monitoring and data processing technologies, </a:t>
            </a:r>
            <a:r>
              <a:rPr lang="en-GB" sz="2000" dirty="0" err="1">
                <a:latin typeface="Helvetica"/>
                <a:ea typeface="Open Sans"/>
                <a:cs typeface="Helvetica"/>
              </a:rPr>
              <a:t>eg</a:t>
            </a:r>
            <a:r>
              <a:rPr lang="en-GB" sz="2000" dirty="0">
                <a:latin typeface="Helvetica"/>
                <a:ea typeface="Open Sans"/>
                <a:cs typeface="Helvetica"/>
              </a:rPr>
              <a:t>  to support </a:t>
            </a:r>
            <a:r>
              <a:rPr lang="en-GB" sz="2000" dirty="0" err="1">
                <a:latin typeface="Helvetica"/>
                <a:ea typeface="Open Sans"/>
                <a:cs typeface="Helvetica"/>
              </a:rPr>
              <a:t>PayGo</a:t>
            </a:r>
            <a:r>
              <a:rPr lang="en-GB" sz="2000" dirty="0">
                <a:latin typeface="Helvetica"/>
                <a:ea typeface="Open Sans"/>
                <a:cs typeface="Helvetica"/>
              </a:rPr>
              <a:t> needs</a:t>
            </a:r>
            <a:endParaRPr lang="en-GB" sz="2000" dirty="0">
              <a:latin typeface="Helvetica"/>
              <a:ea typeface="Open Sans"/>
              <a:cs typeface="Open Sans"/>
            </a:endParaRPr>
          </a:p>
          <a:p>
            <a:r>
              <a:rPr lang="en-GB" sz="2000" dirty="0">
                <a:latin typeface="Helvetica"/>
                <a:ea typeface="+mn-lt"/>
                <a:cs typeface="+mn-lt"/>
              </a:rPr>
              <a:t>Reduced survey and monitoring transaction costs for project developers, whilst at the same time increasing reporting accuracy.</a:t>
            </a:r>
            <a:endParaRPr lang="en-GB" sz="2000" dirty="0">
              <a:latin typeface="Helvetica"/>
              <a:ea typeface="Calibri"/>
              <a:cs typeface="Calibri" panose="020F0502020204030204"/>
            </a:endParaRPr>
          </a:p>
          <a:p>
            <a:r>
              <a:rPr lang="en-GB" sz="2000" dirty="0">
                <a:latin typeface="Helvetica"/>
                <a:ea typeface="Calibri"/>
                <a:cs typeface="Calibri" panose="020F0502020204030204"/>
              </a:rPr>
              <a:t>University of California (Berkeley) paper identified 6x over-crediting of most  clean cooking carbon methodologies; </a:t>
            </a:r>
            <a:r>
              <a:rPr lang="en-GB" sz="2000" u="sng" dirty="0">
                <a:latin typeface="Helvetica"/>
                <a:ea typeface="Calibri"/>
                <a:cs typeface="Calibri" panose="020F0502020204030204"/>
              </a:rPr>
              <a:t>recommended use of the MMECD</a:t>
            </a:r>
          </a:p>
          <a:p>
            <a:pPr>
              <a:buFont typeface="Arial" panose="020B0604020202020204" pitchFamily="34" charset="0"/>
              <a:buChar char="•"/>
            </a:pPr>
            <a:endParaRPr lang="en-GB" sz="2000" dirty="0">
              <a:latin typeface="Helvetica"/>
              <a:ea typeface="Calibri"/>
              <a:cs typeface="Calibri"/>
            </a:endParaRPr>
          </a:p>
          <a:p>
            <a:pPr marL="285750" indent="-285750">
              <a:lnSpc>
                <a:spcPct val="114999"/>
              </a:lnSpc>
              <a:spcAft>
                <a:spcPts val="2160"/>
              </a:spcAft>
              <a:buFont typeface="Arial,Sans-Serif"/>
              <a:buChar char="•"/>
            </a:pPr>
            <a:r>
              <a:rPr lang="en-GB" sz="2000" i="1" dirty="0">
                <a:latin typeface="Helvetica"/>
                <a:ea typeface="Open Sans"/>
                <a:cs typeface="Calibri"/>
              </a:rPr>
              <a:t>Climate Focus: “A key advantage of clean over improved cookstoves in this respect is the ability to derive much more accurate estimates of project stove use through directly monitoring use …..Risk averse credit buyers would do well to seek out such projects"</a:t>
            </a:r>
            <a:endParaRPr lang="en-GB" sz="2000" i="1" dirty="0">
              <a:solidFill>
                <a:srgbClr val="000000"/>
              </a:solidFill>
              <a:latin typeface="Helvetica"/>
              <a:ea typeface="Open Sans"/>
              <a:cs typeface="Calibri"/>
            </a:endParaRPr>
          </a:p>
          <a:p>
            <a:pPr marL="285750" indent="-285750">
              <a:lnSpc>
                <a:spcPct val="114999"/>
              </a:lnSpc>
              <a:spcAft>
                <a:spcPts val="2160"/>
              </a:spcAft>
              <a:buFont typeface="Arial,Sans-Serif"/>
              <a:buChar char="•"/>
            </a:pPr>
            <a:endParaRPr lang="en-GB" sz="2000" i="1">
              <a:solidFill>
                <a:srgbClr val="000000"/>
              </a:solidFill>
              <a:latin typeface="Helvetica"/>
              <a:ea typeface="Open Sans"/>
              <a:cs typeface="Calibri"/>
            </a:endParaRPr>
          </a:p>
          <a:p>
            <a:pPr marL="0" indent="0">
              <a:buNone/>
            </a:pPr>
            <a:endParaRPr lang="en-GB" sz="2000" i="1">
              <a:solidFill>
                <a:srgbClr val="595959"/>
              </a:solidFill>
              <a:latin typeface="Open Sans"/>
              <a:ea typeface="Open Sans"/>
              <a:cs typeface="Open Sans"/>
            </a:endParaRPr>
          </a:p>
        </p:txBody>
      </p:sp>
      <p:pic>
        <p:nvPicPr>
          <p:cNvPr id="6" name="Content Placeholder 4" descr="Logo&#10;&#10;Description automatically generated with medium confidence">
            <a:extLst>
              <a:ext uri="{FF2B5EF4-FFF2-40B4-BE49-F238E27FC236}">
                <a16:creationId xmlns:a16="http://schemas.microsoft.com/office/drawing/2014/main" id="{87F6CCD1-C073-76E5-6E47-07942C1A5F43}"/>
              </a:ext>
            </a:extLst>
          </p:cNvPr>
          <p:cNvPicPr>
            <a:picLocks noChangeAspect="1"/>
          </p:cNvPicPr>
          <p:nvPr/>
        </p:nvPicPr>
        <p:blipFill>
          <a:blip r:embed="rId4"/>
          <a:stretch>
            <a:fillRect/>
          </a:stretch>
        </p:blipFill>
        <p:spPr>
          <a:xfrm>
            <a:off x="8849802" y="396880"/>
            <a:ext cx="2100234" cy="845344"/>
          </a:xfrm>
          <a:prstGeom prst="rect">
            <a:avLst/>
          </a:prstGeom>
        </p:spPr>
      </p:pic>
      <p:sp>
        <p:nvSpPr>
          <p:cNvPr id="3" name="Rectangle 2">
            <a:extLst>
              <a:ext uri="{FF2B5EF4-FFF2-40B4-BE49-F238E27FC236}">
                <a16:creationId xmlns:a16="http://schemas.microsoft.com/office/drawing/2014/main" id="{E1950574-1A92-7AB4-3F45-C4B46BB4D3FB}"/>
              </a:ext>
            </a:extLst>
          </p:cNvPr>
          <p:cNvSpPr/>
          <p:nvPr/>
        </p:nvSpPr>
        <p:spPr>
          <a:xfrm>
            <a:off x="7106816" y="191795"/>
            <a:ext cx="4976326" cy="16484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https://mcusercontent.com/97e58520aa38a2ddf9e8aa2fe/images/a01f9397-dca9-c296-6f9b-d58b008ec9a4.png"/>
          <p:cNvPicPr/>
          <p:nvPr/>
        </p:nvPicPr>
        <p:blipFill>
          <a:blip r:embed="rId5">
            <a:extLst>
              <a:ext uri="{28A0092B-C50C-407E-A947-70E740481C1C}">
                <a14:useLocalDpi xmlns:a14="http://schemas.microsoft.com/office/drawing/2010/main" val="0"/>
              </a:ext>
            </a:extLst>
          </a:blip>
          <a:srcRect/>
          <a:stretch>
            <a:fillRect/>
          </a:stretch>
        </p:blipFill>
        <p:spPr bwMode="auto">
          <a:xfrm>
            <a:off x="6689691" y="93473"/>
            <a:ext cx="5256732" cy="1622321"/>
          </a:xfrm>
          <a:prstGeom prst="rect">
            <a:avLst/>
          </a:prstGeom>
          <a:noFill/>
          <a:ln>
            <a:noFill/>
          </a:ln>
        </p:spPr>
      </p:pic>
    </p:spTree>
    <p:extLst>
      <p:ext uri="{BB962C8B-B14F-4D97-AF65-F5344CB8AC3E}">
        <p14:creationId xmlns:p14="http://schemas.microsoft.com/office/powerpoint/2010/main" val="1381869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F298F-9C8D-285E-F5F1-1FA27A310C6E}"/>
              </a:ext>
            </a:extLst>
          </p:cNvPr>
          <p:cNvSpPr>
            <a:spLocks noGrp="1"/>
          </p:cNvSpPr>
          <p:nvPr>
            <p:ph type="title"/>
          </p:nvPr>
        </p:nvSpPr>
        <p:spPr/>
        <p:txBody>
          <a:bodyPr>
            <a:normAutofit/>
          </a:bodyPr>
          <a:lstStyle/>
          <a:p>
            <a:pPr algn="ctr"/>
            <a:r>
              <a:rPr lang="en-US" sz="3600" b="1" dirty="0">
                <a:latin typeface="+mn-lt"/>
                <a:cs typeface="Helvetica"/>
              </a:rPr>
              <a:t>Developing the MMECD</a:t>
            </a:r>
            <a:endParaRPr lang="en-US" sz="3600" b="1" dirty="0">
              <a:latin typeface="+mn-lt"/>
              <a:cs typeface="Helvetica" panose="020B0604020202020204" pitchFamily="34" charset="0"/>
            </a:endParaRPr>
          </a:p>
        </p:txBody>
      </p:sp>
      <p:sp>
        <p:nvSpPr>
          <p:cNvPr id="3" name="Content Placeholder 2">
            <a:extLst>
              <a:ext uri="{FF2B5EF4-FFF2-40B4-BE49-F238E27FC236}">
                <a16:creationId xmlns:a16="http://schemas.microsoft.com/office/drawing/2014/main" id="{68D1C941-0EB3-744E-0CCC-709D8D90A2DE}"/>
              </a:ext>
            </a:extLst>
          </p:cNvPr>
          <p:cNvSpPr>
            <a:spLocks noGrp="1"/>
          </p:cNvSpPr>
          <p:nvPr>
            <p:ph idx="1"/>
          </p:nvPr>
        </p:nvSpPr>
        <p:spPr/>
        <p:txBody>
          <a:bodyPr vert="horz" lIns="91440" tIns="45720" rIns="91440" bIns="45720" rtlCol="0" anchor="t">
            <a:normAutofit lnSpcReduction="10000"/>
          </a:bodyPr>
          <a:lstStyle/>
          <a:p>
            <a:r>
              <a:rPr lang="en-US" dirty="0">
                <a:ea typeface="Calibri"/>
                <a:cs typeface="Calibri"/>
              </a:rPr>
              <a:t>The first version of the methodology used </a:t>
            </a:r>
            <a:r>
              <a:rPr lang="en-US" u="sng" dirty="0">
                <a:ea typeface="Calibri"/>
                <a:cs typeface="Calibri"/>
              </a:rPr>
              <a:t>ratio of the efficiencies</a:t>
            </a:r>
            <a:r>
              <a:rPr lang="en-US" dirty="0">
                <a:ea typeface="Calibri"/>
                <a:cs typeface="Calibri"/>
              </a:rPr>
              <a:t> of the project device and the traditional stove replaced to work out how much of the baseline fuel use is avoided (and hence emissions offset)</a:t>
            </a:r>
            <a:endParaRPr lang="en-US" dirty="0"/>
          </a:p>
          <a:p>
            <a:pPr lvl="1"/>
            <a:r>
              <a:rPr lang="en-US" dirty="0">
                <a:ea typeface="Calibri"/>
                <a:cs typeface="Calibri"/>
              </a:rPr>
              <a:t>Efficiencies estimated using Water Boiling Test</a:t>
            </a:r>
          </a:p>
          <a:p>
            <a:r>
              <a:rPr lang="en-US" dirty="0">
                <a:ea typeface="Calibri"/>
                <a:cs typeface="Calibri"/>
              </a:rPr>
              <a:t>But efficiency in a WBT doesn’t do justice to the energy performance of the most efficient cookstoves (</a:t>
            </a:r>
            <a:r>
              <a:rPr lang="en-US" dirty="0" err="1">
                <a:ea typeface="Calibri"/>
                <a:cs typeface="Calibri"/>
              </a:rPr>
              <a:t>eg</a:t>
            </a:r>
            <a:r>
              <a:rPr lang="en-US" dirty="0">
                <a:ea typeface="Calibri"/>
                <a:cs typeface="Calibri"/>
              </a:rPr>
              <a:t> Electric Pressure Cookers): </a:t>
            </a:r>
            <a:r>
              <a:rPr lang="en-US" u="sng" dirty="0">
                <a:ea typeface="Calibri"/>
                <a:cs typeface="Calibri"/>
              </a:rPr>
              <a:t>faster cooking =  different energy service.</a:t>
            </a:r>
          </a:p>
          <a:p>
            <a:r>
              <a:rPr lang="en-US" dirty="0">
                <a:ea typeface="Calibri"/>
                <a:cs typeface="Calibri"/>
              </a:rPr>
              <a:t>The second version of the methodology also allows use of the </a:t>
            </a:r>
            <a:r>
              <a:rPr lang="en-US" u="sng" dirty="0">
                <a:ea typeface="Calibri"/>
                <a:cs typeface="Calibri"/>
              </a:rPr>
              <a:t>ratio of specific energy consumption</a:t>
            </a:r>
            <a:r>
              <a:rPr lang="en-US" dirty="0">
                <a:ea typeface="Calibri"/>
                <a:cs typeface="Calibri"/>
              </a:rPr>
              <a:t> to cook a stated dish or meal.</a:t>
            </a:r>
          </a:p>
          <a:p>
            <a:pPr lvl="1"/>
            <a:r>
              <a:rPr lang="en-US" dirty="0">
                <a:ea typeface="Calibri"/>
                <a:cs typeface="Calibri"/>
              </a:rPr>
              <a:t>From  Controlled Cooking Test;</a:t>
            </a:r>
          </a:p>
          <a:p>
            <a:pPr lvl="1"/>
            <a:r>
              <a:rPr lang="en-US" dirty="0">
                <a:ea typeface="Calibri"/>
                <a:cs typeface="Calibri"/>
              </a:rPr>
              <a:t>GS quote MECS analysis of cooking data as suggested default values for SEC</a:t>
            </a:r>
            <a:endParaRPr lang="en-US" dirty="0"/>
          </a:p>
        </p:txBody>
      </p:sp>
      <p:pic>
        <p:nvPicPr>
          <p:cNvPr id="6" name="Content Placeholder 4" descr="Logo&#10;&#10;Description automatically generated with medium confidence">
            <a:extLst>
              <a:ext uri="{FF2B5EF4-FFF2-40B4-BE49-F238E27FC236}">
                <a16:creationId xmlns:a16="http://schemas.microsoft.com/office/drawing/2014/main" id="{271BD584-FC7D-A674-6A61-33D6E5CF3C08}"/>
              </a:ext>
            </a:extLst>
          </p:cNvPr>
          <p:cNvPicPr>
            <a:picLocks noChangeAspect="1"/>
          </p:cNvPicPr>
          <p:nvPr/>
        </p:nvPicPr>
        <p:blipFill>
          <a:blip r:embed="rId2"/>
          <a:stretch>
            <a:fillRect/>
          </a:stretch>
        </p:blipFill>
        <p:spPr>
          <a:xfrm>
            <a:off x="8849802" y="396880"/>
            <a:ext cx="2100234" cy="845344"/>
          </a:xfrm>
          <a:prstGeom prst="rect">
            <a:avLst/>
          </a:prstGeom>
        </p:spPr>
      </p:pic>
    </p:spTree>
    <p:extLst>
      <p:ext uri="{BB962C8B-B14F-4D97-AF65-F5344CB8AC3E}">
        <p14:creationId xmlns:p14="http://schemas.microsoft.com/office/powerpoint/2010/main" val="1392171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F10C1-69F4-6BB6-504E-D38BF00420C5}"/>
              </a:ext>
            </a:extLst>
          </p:cNvPr>
          <p:cNvSpPr>
            <a:spLocks noGrp="1"/>
          </p:cNvSpPr>
          <p:nvPr>
            <p:ph type="title"/>
          </p:nvPr>
        </p:nvSpPr>
        <p:spPr>
          <a:xfrm>
            <a:off x="1241964" y="365125"/>
            <a:ext cx="10111836" cy="1325563"/>
          </a:xfrm>
        </p:spPr>
        <p:txBody>
          <a:bodyPr vert="horz" lIns="91440" tIns="45720" rIns="91440" bIns="45720" rtlCol="0" anchor="ctr">
            <a:normAutofit/>
          </a:bodyPr>
          <a:lstStyle/>
          <a:p>
            <a:r>
              <a:rPr lang="en-US" sz="3600" b="1" dirty="0">
                <a:solidFill>
                  <a:srgbClr val="361163"/>
                </a:solidFill>
                <a:latin typeface="+mn-lt"/>
              </a:rPr>
              <a:t>Lessons learned – MMECD new project developer</a:t>
            </a:r>
          </a:p>
        </p:txBody>
      </p:sp>
      <p:sp>
        <p:nvSpPr>
          <p:cNvPr id="3" name="Content Placeholder 2">
            <a:extLst>
              <a:ext uri="{FF2B5EF4-FFF2-40B4-BE49-F238E27FC236}">
                <a16:creationId xmlns:a16="http://schemas.microsoft.com/office/drawing/2014/main" id="{B8C6A6A9-D2FC-24DF-396C-CDCC27E314A4}"/>
              </a:ext>
            </a:extLst>
          </p:cNvPr>
          <p:cNvSpPr>
            <a:spLocks noGrp="1"/>
          </p:cNvSpPr>
          <p:nvPr>
            <p:ph idx="1"/>
          </p:nvPr>
        </p:nvSpPr>
        <p:spPr/>
        <p:txBody>
          <a:bodyPr vert="horz" lIns="91440" tIns="45720" rIns="91440" bIns="45720" rtlCol="0" anchor="t">
            <a:normAutofit fontScale="92500" lnSpcReduction="10000"/>
          </a:bodyPr>
          <a:lstStyle/>
          <a:p>
            <a:pPr marL="285750" lvl="1" indent="-285750"/>
            <a:r>
              <a:rPr lang="en-GB" sz="2800" dirty="0">
                <a:ea typeface="Calibri"/>
                <a:cs typeface="Calibri"/>
              </a:rPr>
              <a:t>The actual timeline of the pilot design certification/validation of 13 months so far </a:t>
            </a:r>
            <a:endParaRPr lang="en-US" sz="2800" dirty="0">
              <a:ea typeface="Calibri"/>
              <a:cs typeface="Calibri"/>
            </a:endParaRPr>
          </a:p>
          <a:p>
            <a:pPr lvl="2"/>
            <a:r>
              <a:rPr lang="en-GB" sz="2200" dirty="0">
                <a:ea typeface="Calibri"/>
                <a:cs typeface="Calibri"/>
              </a:rPr>
              <a:t>Longer than the usual max. 12 months for  carbon credits</a:t>
            </a:r>
            <a:endParaRPr lang="en-US" sz="2200" dirty="0">
              <a:ea typeface="Calibri"/>
              <a:cs typeface="Calibri"/>
            </a:endParaRPr>
          </a:p>
          <a:p>
            <a:pPr lvl="2"/>
            <a:r>
              <a:rPr lang="en-GB" sz="2200" dirty="0">
                <a:ea typeface="Calibri"/>
                <a:cs typeface="Calibri"/>
              </a:rPr>
              <a:t>Future estimated timeline certified within five to six months.  </a:t>
            </a:r>
            <a:endParaRPr lang="en-US" sz="2200" dirty="0">
              <a:ea typeface="Calibri"/>
              <a:cs typeface="Calibri"/>
            </a:endParaRPr>
          </a:p>
          <a:p>
            <a:r>
              <a:rPr lang="en-US" dirty="0">
                <a:ea typeface="Calibri"/>
                <a:cs typeface="Calibri"/>
              </a:rPr>
              <a:t>Steep Learning Curve</a:t>
            </a:r>
          </a:p>
          <a:p>
            <a:r>
              <a:rPr lang="en-US" dirty="0">
                <a:ea typeface="Calibri"/>
                <a:cs typeface="Calibri"/>
              </a:rPr>
              <a:t>Establishing </a:t>
            </a:r>
            <a:r>
              <a:rPr lang="en-US" b="1" dirty="0">
                <a:ea typeface="Calibri"/>
                <a:cs typeface="Calibri"/>
              </a:rPr>
              <a:t>default values</a:t>
            </a:r>
            <a:r>
              <a:rPr lang="en-US" dirty="0">
                <a:ea typeface="Calibri"/>
                <a:cs typeface="Calibri"/>
              </a:rPr>
              <a:t>, Fraction of Non-Renewable Biomass (</a:t>
            </a:r>
            <a:r>
              <a:rPr lang="en-US" dirty="0" err="1">
                <a:ea typeface="Calibri"/>
                <a:cs typeface="Calibri"/>
              </a:rPr>
              <a:t>fNRB</a:t>
            </a:r>
            <a:r>
              <a:rPr lang="en-US" dirty="0">
                <a:ea typeface="Calibri"/>
                <a:cs typeface="Calibri"/>
              </a:rPr>
              <a:t>) due to different default values UNFCCC proposed and academic values. </a:t>
            </a:r>
          </a:p>
          <a:p>
            <a:pPr lvl="1"/>
            <a:r>
              <a:rPr lang="en-US" dirty="0">
                <a:ea typeface="Calibri"/>
                <a:cs typeface="Calibri"/>
              </a:rPr>
              <a:t>Comprehensive </a:t>
            </a:r>
            <a:r>
              <a:rPr lang="en-US" b="1" dirty="0">
                <a:ea typeface="Calibri"/>
                <a:cs typeface="Calibri"/>
              </a:rPr>
              <a:t>stakeholder consultations</a:t>
            </a:r>
            <a:r>
              <a:rPr lang="en-US" dirty="0">
                <a:ea typeface="Calibri"/>
                <a:cs typeface="Calibri"/>
              </a:rPr>
              <a:t> – extended certification process requires extended documentation and clarity for all stakeholders involved. </a:t>
            </a:r>
          </a:p>
          <a:p>
            <a:pPr lvl="1"/>
            <a:r>
              <a:rPr lang="en-US" b="1" dirty="0">
                <a:ea typeface="Calibri"/>
                <a:cs typeface="Calibri"/>
              </a:rPr>
              <a:t>DMRV application</a:t>
            </a:r>
            <a:r>
              <a:rPr lang="en-US" dirty="0">
                <a:ea typeface="Calibri"/>
                <a:cs typeface="Calibri"/>
              </a:rPr>
              <a:t> - integration of appliance usage-dashboard with live-usage data into the certification and credit issuance process is a stepping stone </a:t>
            </a:r>
          </a:p>
        </p:txBody>
      </p:sp>
      <p:pic>
        <p:nvPicPr>
          <p:cNvPr id="4" name="Picture 2" descr="Related image">
            <a:extLst>
              <a:ext uri="{FF2B5EF4-FFF2-40B4-BE49-F238E27FC236}">
                <a16:creationId xmlns:a16="http://schemas.microsoft.com/office/drawing/2014/main" id="{AB7A9D49-8ADA-7E9D-93D0-2830C56CF4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2728" b="27252"/>
          <a:stretch/>
        </p:blipFill>
        <p:spPr bwMode="auto">
          <a:xfrm>
            <a:off x="7891370" y="6101294"/>
            <a:ext cx="1778581" cy="5339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UK Aid logo">
            <a:extLst>
              <a:ext uri="{FF2B5EF4-FFF2-40B4-BE49-F238E27FC236}">
                <a16:creationId xmlns:a16="http://schemas.microsoft.com/office/drawing/2014/main" id="{02C876ED-ECAB-60AE-55B6-5D67FC97913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826" t="7879" r="24352" b="6689"/>
          <a:stretch/>
        </p:blipFill>
        <p:spPr bwMode="auto">
          <a:xfrm>
            <a:off x="11278961" y="5976130"/>
            <a:ext cx="699796" cy="7842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E2E2545-65DC-65F2-8BFF-F79CCE4E3F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4946" y="6206724"/>
            <a:ext cx="1379020" cy="362701"/>
          </a:xfrm>
          <a:prstGeom prst="rect">
            <a:avLst/>
          </a:prstGeom>
        </p:spPr>
      </p:pic>
      <p:pic>
        <p:nvPicPr>
          <p:cNvPr id="8" name="Picture 7">
            <a:extLst>
              <a:ext uri="{FF2B5EF4-FFF2-40B4-BE49-F238E27FC236}">
                <a16:creationId xmlns:a16="http://schemas.microsoft.com/office/drawing/2014/main" id="{5A897996-ADB4-8993-2AA8-7ACF4DDBCE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2378" y="365125"/>
            <a:ext cx="835152" cy="1179576"/>
          </a:xfrm>
          <a:prstGeom prst="rect">
            <a:avLst/>
          </a:prstGeom>
        </p:spPr>
      </p:pic>
    </p:spTree>
    <p:extLst>
      <p:ext uri="{BB962C8B-B14F-4D97-AF65-F5344CB8AC3E}">
        <p14:creationId xmlns:p14="http://schemas.microsoft.com/office/powerpoint/2010/main" val="169642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F2196-706D-7B85-B861-6A0D1D9AC32A}"/>
              </a:ext>
            </a:extLst>
          </p:cNvPr>
          <p:cNvSpPr>
            <a:spLocks noGrp="1"/>
          </p:cNvSpPr>
          <p:nvPr>
            <p:ph type="title"/>
          </p:nvPr>
        </p:nvSpPr>
        <p:spPr>
          <a:xfrm>
            <a:off x="1118586" y="365125"/>
            <a:ext cx="10235214" cy="1325563"/>
          </a:xfrm>
        </p:spPr>
        <p:txBody>
          <a:bodyPr vert="horz" lIns="91440" tIns="45720" rIns="91440" bIns="45720" rtlCol="0" anchor="ctr">
            <a:normAutofit/>
          </a:bodyPr>
          <a:lstStyle/>
          <a:p>
            <a:r>
              <a:rPr lang="en-US" sz="3600" b="1" dirty="0">
                <a:solidFill>
                  <a:srgbClr val="361163"/>
                </a:solidFill>
                <a:latin typeface="+mn-lt"/>
              </a:rPr>
              <a:t>Lessons learned – MMECD overall</a:t>
            </a:r>
          </a:p>
        </p:txBody>
      </p:sp>
      <p:sp>
        <p:nvSpPr>
          <p:cNvPr id="3" name="Content Placeholder 2">
            <a:extLst>
              <a:ext uri="{FF2B5EF4-FFF2-40B4-BE49-F238E27FC236}">
                <a16:creationId xmlns:a16="http://schemas.microsoft.com/office/drawing/2014/main" id="{ED715151-A63E-5B7B-48F1-439C8864814E}"/>
              </a:ext>
            </a:extLst>
          </p:cNvPr>
          <p:cNvSpPr>
            <a:spLocks noGrp="1"/>
          </p:cNvSpPr>
          <p:nvPr>
            <p:ph idx="1"/>
          </p:nvPr>
        </p:nvSpPr>
        <p:spPr/>
        <p:txBody>
          <a:bodyPr vert="horz" lIns="91440" tIns="45720" rIns="91440" bIns="45720" rtlCol="0" anchor="t">
            <a:normAutofit lnSpcReduction="10000"/>
          </a:bodyPr>
          <a:lstStyle/>
          <a:p>
            <a:r>
              <a:rPr lang="en-GB" dirty="0">
                <a:ea typeface="Calibri"/>
                <a:cs typeface="Calibri"/>
              </a:rPr>
              <a:t>Electric cooking: diverse portfolio of technologies and cooking types, far beyond simple hotplates</a:t>
            </a:r>
            <a:endParaRPr lang="en-US" dirty="0">
              <a:ea typeface="Calibri"/>
              <a:cs typeface="Calibri"/>
            </a:endParaRPr>
          </a:p>
          <a:p>
            <a:pPr lvl="1" indent="-171450"/>
            <a:r>
              <a:rPr lang="en-US" dirty="0">
                <a:ea typeface="Calibri"/>
                <a:cs typeface="Calibri"/>
              </a:rPr>
              <a:t>The energy performance of appliances similarly varied: hence needed case 2 calculation route</a:t>
            </a:r>
          </a:p>
          <a:p>
            <a:pPr lvl="1" indent="-171450"/>
            <a:r>
              <a:rPr lang="en-GB" dirty="0">
                <a:ea typeface="Calibri"/>
                <a:cs typeface="Calibri"/>
              </a:rPr>
              <a:t>Air fryers, effectively small/efficient convection ovens, became </a:t>
            </a:r>
            <a:r>
              <a:rPr lang="en-GB" dirty="0" err="1">
                <a:ea typeface="Calibri"/>
                <a:cs typeface="Calibri"/>
              </a:rPr>
              <a:t>significnt</a:t>
            </a:r>
            <a:r>
              <a:rPr lang="en-GB" dirty="0">
                <a:ea typeface="Calibri"/>
                <a:cs typeface="Calibri"/>
              </a:rPr>
              <a:t> in cost-of-living crisis in Europe; may come to LMICs. </a:t>
            </a:r>
          </a:p>
          <a:p>
            <a:r>
              <a:rPr lang="en-GB" dirty="0">
                <a:ea typeface="Calibri"/>
                <a:cs typeface="Calibri"/>
              </a:rPr>
              <a:t>Similarly, innovation in usage data monitoring, plus data transmission and then impact platforms, and in business models</a:t>
            </a:r>
          </a:p>
          <a:p>
            <a:pPr lvl="1"/>
            <a:r>
              <a:rPr lang="en-GB" dirty="0">
                <a:ea typeface="Calibri"/>
                <a:cs typeface="Calibri"/>
              </a:rPr>
              <a:t>Lots of well-established and new players getting involved with the MMECD</a:t>
            </a:r>
          </a:p>
          <a:p>
            <a:pPr>
              <a:buFont typeface="Wingdings" panose="020B0604020202020204" pitchFamily="34" charset="0"/>
              <a:buChar char="Ø"/>
            </a:pPr>
            <a:r>
              <a:rPr lang="en-GB" dirty="0">
                <a:ea typeface="Calibri"/>
                <a:cs typeface="Calibri"/>
              </a:rPr>
              <a:t>Test methods and standards, and impact methodologies, will need to keep up with innovation</a:t>
            </a:r>
            <a:endParaRPr lang="en-GB">
              <a:cs typeface="Calibri" panose="020F0502020204030204"/>
            </a:endParaRPr>
          </a:p>
          <a:p>
            <a:pPr marL="0" indent="0">
              <a:buNone/>
            </a:pPr>
            <a:endParaRPr lang="en-GB" dirty="0">
              <a:ea typeface="Calibri" panose="020F0502020204030204"/>
              <a:cs typeface="Calibri" panose="020F0502020204030204"/>
            </a:endParaRPr>
          </a:p>
        </p:txBody>
      </p:sp>
      <p:pic>
        <p:nvPicPr>
          <p:cNvPr id="4" name="Picture 2" descr="Related image">
            <a:extLst>
              <a:ext uri="{FF2B5EF4-FFF2-40B4-BE49-F238E27FC236}">
                <a16:creationId xmlns:a16="http://schemas.microsoft.com/office/drawing/2014/main" id="{00FFAE02-7706-19C6-070A-0329817E9A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2728" b="27252"/>
          <a:stretch/>
        </p:blipFill>
        <p:spPr bwMode="auto">
          <a:xfrm>
            <a:off x="7891370" y="6101294"/>
            <a:ext cx="1778581" cy="5339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UK Aid logo">
            <a:extLst>
              <a:ext uri="{FF2B5EF4-FFF2-40B4-BE49-F238E27FC236}">
                <a16:creationId xmlns:a16="http://schemas.microsoft.com/office/drawing/2014/main" id="{73D829E8-77E7-6584-0336-5068BC64737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826" t="7879" r="24352" b="6689"/>
          <a:stretch/>
        </p:blipFill>
        <p:spPr bwMode="auto">
          <a:xfrm>
            <a:off x="11278961" y="5976130"/>
            <a:ext cx="699796" cy="7842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94F96A3-92F2-56D2-6F75-B9FCB3B17E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4946" y="6206724"/>
            <a:ext cx="1379020" cy="362701"/>
          </a:xfrm>
          <a:prstGeom prst="rect">
            <a:avLst/>
          </a:prstGeom>
        </p:spPr>
      </p:pic>
      <p:pic>
        <p:nvPicPr>
          <p:cNvPr id="8" name="Picture 7">
            <a:extLst>
              <a:ext uri="{FF2B5EF4-FFF2-40B4-BE49-F238E27FC236}">
                <a16:creationId xmlns:a16="http://schemas.microsoft.com/office/drawing/2014/main" id="{84444C84-1C62-FC2F-4EAD-0BDDC47460D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2378" y="365125"/>
            <a:ext cx="835152" cy="1179576"/>
          </a:xfrm>
          <a:prstGeom prst="rect">
            <a:avLst/>
          </a:prstGeom>
        </p:spPr>
      </p:pic>
    </p:spTree>
    <p:extLst>
      <p:ext uri="{BB962C8B-B14F-4D97-AF65-F5344CB8AC3E}">
        <p14:creationId xmlns:p14="http://schemas.microsoft.com/office/powerpoint/2010/main" val="1103659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235E1-5567-5040-33D1-CBF21CB0C90C}"/>
              </a:ext>
            </a:extLst>
          </p:cNvPr>
          <p:cNvSpPr>
            <a:spLocks noGrp="1"/>
          </p:cNvSpPr>
          <p:nvPr>
            <p:ph type="title"/>
          </p:nvPr>
        </p:nvSpPr>
        <p:spPr>
          <a:xfrm>
            <a:off x="1241964" y="365125"/>
            <a:ext cx="10111836" cy="1325563"/>
          </a:xfrm>
        </p:spPr>
        <p:txBody>
          <a:bodyPr vert="horz" lIns="91440" tIns="45720" rIns="91440" bIns="45720" rtlCol="0" anchor="ctr">
            <a:normAutofit/>
          </a:bodyPr>
          <a:lstStyle/>
          <a:p>
            <a:r>
              <a:rPr lang="en-US" sz="3600" b="1" dirty="0">
                <a:solidFill>
                  <a:srgbClr val="361163"/>
                </a:solidFill>
                <a:latin typeface="+mn-lt"/>
              </a:rPr>
              <a:t>Article 6 and clean cooking projects implementation</a:t>
            </a:r>
          </a:p>
        </p:txBody>
      </p:sp>
      <p:sp>
        <p:nvSpPr>
          <p:cNvPr id="3" name="Content Placeholder 2">
            <a:extLst>
              <a:ext uri="{FF2B5EF4-FFF2-40B4-BE49-F238E27FC236}">
                <a16:creationId xmlns:a16="http://schemas.microsoft.com/office/drawing/2014/main" id="{DF831AF9-2A25-5B01-66B3-5BE5FE384782}"/>
              </a:ext>
            </a:extLst>
          </p:cNvPr>
          <p:cNvSpPr>
            <a:spLocks noGrp="1"/>
          </p:cNvSpPr>
          <p:nvPr>
            <p:ph idx="1"/>
          </p:nvPr>
        </p:nvSpPr>
        <p:spPr>
          <a:xfrm>
            <a:off x="657570" y="2796561"/>
            <a:ext cx="7295536" cy="3391203"/>
          </a:xfrm>
        </p:spPr>
        <p:txBody>
          <a:bodyPr vert="horz" lIns="91440" tIns="45720" rIns="91440" bIns="45720" rtlCol="0" anchor="t">
            <a:normAutofit lnSpcReduction="10000"/>
          </a:bodyPr>
          <a:lstStyle/>
          <a:p>
            <a:r>
              <a:rPr lang="en-US" b="1" dirty="0">
                <a:cs typeface="Calibri"/>
              </a:rPr>
              <a:t>Over-crediting</a:t>
            </a:r>
            <a:r>
              <a:rPr lang="en-US" dirty="0">
                <a:cs typeface="Calibri"/>
              </a:rPr>
              <a:t> – Non-renewable biomass fraction, fuel consumption, adoption, usage, stacking.</a:t>
            </a:r>
          </a:p>
          <a:p>
            <a:r>
              <a:rPr lang="en-US" b="1">
                <a:cs typeface="Calibri"/>
              </a:rPr>
              <a:t>Permanence and leakage</a:t>
            </a:r>
            <a:r>
              <a:rPr lang="en-US" sz="3100">
                <a:ea typeface="Calibri"/>
                <a:cs typeface="Calibri"/>
              </a:rPr>
              <a:t> - </a:t>
            </a:r>
            <a:r>
              <a:rPr lang="en-US">
                <a:cs typeface="Calibri"/>
              </a:rPr>
              <a:t>How to establish!</a:t>
            </a:r>
            <a:endParaRPr lang="en-US" dirty="0">
              <a:cs typeface="Calibri"/>
            </a:endParaRPr>
          </a:p>
          <a:p>
            <a:r>
              <a:rPr lang="en-US" b="1">
                <a:cs typeface="Calibri"/>
              </a:rPr>
              <a:t>Additionality </a:t>
            </a:r>
            <a:r>
              <a:rPr lang="en-US" dirty="0">
                <a:cs typeface="Calibri"/>
              </a:rPr>
              <a:t>– Higher tier cleaner solutions, life-cycle </a:t>
            </a:r>
            <a:r>
              <a:rPr lang="en-US">
                <a:cs typeface="Calibri"/>
              </a:rPr>
              <a:t>analysis, national policies.</a:t>
            </a:r>
            <a:endParaRPr lang="en-US">
              <a:ea typeface="Calibri"/>
              <a:cs typeface="Calibri"/>
            </a:endParaRPr>
          </a:p>
          <a:p>
            <a:r>
              <a:rPr lang="en-US" b="1" dirty="0">
                <a:cs typeface="Calibri"/>
              </a:rPr>
              <a:t>Third party validation and verification</a:t>
            </a:r>
            <a:r>
              <a:rPr lang="en-US" dirty="0">
                <a:cs typeface="Calibri"/>
              </a:rPr>
              <a:t> - limited capacity spread across standards. </a:t>
            </a:r>
            <a:endParaRPr lang="en-US" dirty="0">
              <a:ea typeface="Calibri"/>
              <a:cs typeface="Calibri"/>
            </a:endParaRPr>
          </a:p>
        </p:txBody>
      </p:sp>
      <p:pic>
        <p:nvPicPr>
          <p:cNvPr id="4" name="Picture 4" descr="Timeline&#10;&#10;Description automatically generated">
            <a:extLst>
              <a:ext uri="{FF2B5EF4-FFF2-40B4-BE49-F238E27FC236}">
                <a16:creationId xmlns:a16="http://schemas.microsoft.com/office/drawing/2014/main" id="{378A0E88-9504-DD2F-580B-F75077917F5E}"/>
              </a:ext>
            </a:extLst>
          </p:cNvPr>
          <p:cNvPicPr>
            <a:picLocks noChangeAspect="1"/>
          </p:cNvPicPr>
          <p:nvPr/>
        </p:nvPicPr>
        <p:blipFill>
          <a:blip r:embed="rId3"/>
          <a:stretch>
            <a:fillRect/>
          </a:stretch>
        </p:blipFill>
        <p:spPr>
          <a:xfrm>
            <a:off x="1578077" y="1523248"/>
            <a:ext cx="6000135" cy="1009310"/>
          </a:xfrm>
          <a:prstGeom prst="rect">
            <a:avLst/>
          </a:prstGeom>
        </p:spPr>
      </p:pic>
      <p:pic>
        <p:nvPicPr>
          <p:cNvPr id="7" name="Picture 7" descr="Chart, line chart&#10;&#10;Description automatically generated">
            <a:extLst>
              <a:ext uri="{FF2B5EF4-FFF2-40B4-BE49-F238E27FC236}">
                <a16:creationId xmlns:a16="http://schemas.microsoft.com/office/drawing/2014/main" id="{D63BDC81-3FC3-7D0A-F187-5274F6E3CD5D}"/>
              </a:ext>
            </a:extLst>
          </p:cNvPr>
          <p:cNvPicPr>
            <a:picLocks noChangeAspect="1"/>
          </p:cNvPicPr>
          <p:nvPr/>
        </p:nvPicPr>
        <p:blipFill>
          <a:blip r:embed="rId4"/>
          <a:stretch>
            <a:fillRect/>
          </a:stretch>
        </p:blipFill>
        <p:spPr>
          <a:xfrm>
            <a:off x="8464577" y="1419267"/>
            <a:ext cx="3009668" cy="4321200"/>
          </a:xfrm>
          <a:prstGeom prst="rect">
            <a:avLst/>
          </a:prstGeom>
        </p:spPr>
      </p:pic>
      <p:pic>
        <p:nvPicPr>
          <p:cNvPr id="5" name="Picture 2" descr="Related image">
            <a:extLst>
              <a:ext uri="{FF2B5EF4-FFF2-40B4-BE49-F238E27FC236}">
                <a16:creationId xmlns:a16="http://schemas.microsoft.com/office/drawing/2014/main" id="{FA889F60-01EA-92E3-BAB7-EEE3947F28F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42728" b="27252"/>
          <a:stretch/>
        </p:blipFill>
        <p:spPr bwMode="auto">
          <a:xfrm>
            <a:off x="7891370" y="6101294"/>
            <a:ext cx="1778581" cy="5339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UK Aid logo">
            <a:extLst>
              <a:ext uri="{FF2B5EF4-FFF2-40B4-BE49-F238E27FC236}">
                <a16:creationId xmlns:a16="http://schemas.microsoft.com/office/drawing/2014/main" id="{B70145EA-41F2-F8C7-D41D-0EB0378A5937}"/>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4826" t="7879" r="24352" b="6689"/>
          <a:stretch/>
        </p:blipFill>
        <p:spPr bwMode="auto">
          <a:xfrm>
            <a:off x="11278961" y="5976130"/>
            <a:ext cx="699796" cy="78425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BAB616A0-B1FD-7FCB-7699-6584D6355BB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84946" y="6206724"/>
            <a:ext cx="1379020" cy="362701"/>
          </a:xfrm>
          <a:prstGeom prst="rect">
            <a:avLst/>
          </a:prstGeom>
        </p:spPr>
      </p:pic>
      <p:pic>
        <p:nvPicPr>
          <p:cNvPr id="10" name="Picture 9">
            <a:extLst>
              <a:ext uri="{FF2B5EF4-FFF2-40B4-BE49-F238E27FC236}">
                <a16:creationId xmlns:a16="http://schemas.microsoft.com/office/drawing/2014/main" id="{0291126D-053C-59A1-5952-2E6D3E5ED1B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2378" y="365125"/>
            <a:ext cx="835152" cy="1179576"/>
          </a:xfrm>
          <a:prstGeom prst="rect">
            <a:avLst/>
          </a:prstGeom>
        </p:spPr>
      </p:pic>
    </p:spTree>
    <p:extLst>
      <p:ext uri="{BB962C8B-B14F-4D97-AF65-F5344CB8AC3E}">
        <p14:creationId xmlns:p14="http://schemas.microsoft.com/office/powerpoint/2010/main" val="565315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D6A7D-6C67-FF27-2F42-265FEA66B4F4}"/>
              </a:ext>
            </a:extLst>
          </p:cNvPr>
          <p:cNvSpPr>
            <a:spLocks noGrp="1"/>
          </p:cNvSpPr>
          <p:nvPr>
            <p:ph type="title"/>
          </p:nvPr>
        </p:nvSpPr>
        <p:spPr>
          <a:xfrm>
            <a:off x="1207362" y="239699"/>
            <a:ext cx="10146437" cy="1325563"/>
          </a:xfrm>
        </p:spPr>
        <p:txBody>
          <a:bodyPr vert="horz" lIns="91440" tIns="45720" rIns="91440" bIns="45720" rtlCol="0" anchor="ctr">
            <a:normAutofit/>
          </a:bodyPr>
          <a:lstStyle/>
          <a:p>
            <a:r>
              <a:rPr lang="en-GB" sz="3600" b="1" dirty="0">
                <a:solidFill>
                  <a:srgbClr val="361163"/>
                </a:solidFill>
                <a:latin typeface="+mn-lt"/>
              </a:rPr>
              <a:t>Paris Agreement - Article 6.2</a:t>
            </a:r>
          </a:p>
        </p:txBody>
      </p:sp>
      <p:sp>
        <p:nvSpPr>
          <p:cNvPr id="3" name="Content Placeholder 2">
            <a:extLst>
              <a:ext uri="{FF2B5EF4-FFF2-40B4-BE49-F238E27FC236}">
                <a16:creationId xmlns:a16="http://schemas.microsoft.com/office/drawing/2014/main" id="{BA9B8507-059A-1FDE-E941-6C7EDF1F8BFD}"/>
              </a:ext>
            </a:extLst>
          </p:cNvPr>
          <p:cNvSpPr>
            <a:spLocks noGrp="1"/>
          </p:cNvSpPr>
          <p:nvPr>
            <p:ph idx="1"/>
          </p:nvPr>
        </p:nvSpPr>
        <p:spPr>
          <a:xfrm>
            <a:off x="838200" y="1238112"/>
            <a:ext cx="10515600" cy="755651"/>
          </a:xfrm>
        </p:spPr>
        <p:txBody>
          <a:bodyPr vert="horz" lIns="91440" tIns="45720" rIns="91440" bIns="45720" rtlCol="0" anchor="t">
            <a:normAutofit/>
          </a:bodyPr>
          <a:lstStyle/>
          <a:p>
            <a:r>
              <a:rPr lang="en-GB" dirty="0"/>
              <a:t>Cooperative Agreement to achieve Parties’ NDCs   </a:t>
            </a:r>
            <a:endParaRPr lang="en-GB" dirty="0">
              <a:cs typeface="Calibri"/>
            </a:endParaRPr>
          </a:p>
        </p:txBody>
      </p:sp>
      <p:sp>
        <p:nvSpPr>
          <p:cNvPr id="4" name="TextBox 3">
            <a:extLst>
              <a:ext uri="{FF2B5EF4-FFF2-40B4-BE49-F238E27FC236}">
                <a16:creationId xmlns:a16="http://schemas.microsoft.com/office/drawing/2014/main" id="{C7A73570-BDF9-C009-A157-1F34C7206B4E}"/>
              </a:ext>
            </a:extLst>
          </p:cNvPr>
          <p:cNvSpPr txBox="1"/>
          <p:nvPr/>
        </p:nvSpPr>
        <p:spPr>
          <a:xfrm>
            <a:off x="7149976" y="6325757"/>
            <a:ext cx="4818580" cy="307777"/>
          </a:xfrm>
          <a:prstGeom prst="rect">
            <a:avLst/>
          </a:prstGeom>
          <a:noFill/>
        </p:spPr>
        <p:txBody>
          <a:bodyPr wrap="square" rtlCol="0">
            <a:spAutoFit/>
          </a:bodyPr>
          <a:lstStyle/>
          <a:p>
            <a:pPr algn="r"/>
            <a:r>
              <a:rPr lang="en-GB" sz="1400" b="1"/>
              <a:t>Source</a:t>
            </a:r>
            <a:r>
              <a:rPr lang="en-GB" sz="1400"/>
              <a:t>: </a:t>
            </a:r>
            <a:r>
              <a:rPr lang="en-GB" sz="1400">
                <a:hlinkClick r:id="rId3"/>
              </a:rPr>
              <a:t>Ecosystem Market Place</a:t>
            </a:r>
            <a:endParaRPr lang="en-GB" sz="1400"/>
          </a:p>
        </p:txBody>
      </p:sp>
      <p:sp>
        <p:nvSpPr>
          <p:cNvPr id="11" name="Content Placeholder 2">
            <a:extLst>
              <a:ext uri="{FF2B5EF4-FFF2-40B4-BE49-F238E27FC236}">
                <a16:creationId xmlns:a16="http://schemas.microsoft.com/office/drawing/2014/main" id="{29D34922-FDC0-D700-9651-17D61016FA8C}"/>
              </a:ext>
            </a:extLst>
          </p:cNvPr>
          <p:cNvSpPr txBox="1">
            <a:spLocks/>
          </p:cNvSpPr>
          <p:nvPr/>
        </p:nvSpPr>
        <p:spPr>
          <a:xfrm>
            <a:off x="6638648" y="1773744"/>
            <a:ext cx="5145848" cy="437152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Several Article 6.2 pilots signed, but no bilateral trades so far. </a:t>
            </a:r>
          </a:p>
          <a:p>
            <a:r>
              <a:rPr lang="en-US">
                <a:cs typeface="Calibri"/>
              </a:rPr>
              <a:t>Flexibility to set rules and standards within </a:t>
            </a:r>
            <a:r>
              <a:rPr lang="en-US" dirty="0">
                <a:cs typeface="Calibri"/>
              </a:rPr>
              <a:t>the Article 6.2 guidance.</a:t>
            </a:r>
            <a:endParaRPr lang="en-US" dirty="0"/>
          </a:p>
          <a:p>
            <a:r>
              <a:rPr lang="en-US"/>
              <a:t>Move quickly with</a:t>
            </a:r>
            <a:r>
              <a:rPr lang="en-US" dirty="0"/>
              <a:t> clean cooking especially for small countries e.g., Laos, Nepal, Kenya. </a:t>
            </a:r>
            <a:endParaRPr lang="en-US" dirty="0">
              <a:cs typeface="Calibri"/>
            </a:endParaRPr>
          </a:p>
          <a:p>
            <a:r>
              <a:rPr lang="en-US" dirty="0"/>
              <a:t>More guidance on reporting and </a:t>
            </a:r>
            <a:r>
              <a:rPr lang="en-US"/>
              <a:t>tracking expected at COP.</a:t>
            </a:r>
            <a:endParaRPr lang="en-US">
              <a:cs typeface="Calibri"/>
            </a:endParaRPr>
          </a:p>
          <a:p>
            <a:endParaRPr lang="en-US" dirty="0">
              <a:ea typeface="+mn-lt"/>
              <a:cs typeface="+mn-lt"/>
            </a:endParaRPr>
          </a:p>
          <a:p>
            <a:endParaRPr lang="en-US" dirty="0">
              <a:cs typeface="Calibri"/>
            </a:endParaRPr>
          </a:p>
        </p:txBody>
      </p:sp>
      <p:pic>
        <p:nvPicPr>
          <p:cNvPr id="12" name="Picture 12" descr="Diagram, timeline&#10;&#10;Description automatically generated">
            <a:extLst>
              <a:ext uri="{FF2B5EF4-FFF2-40B4-BE49-F238E27FC236}">
                <a16:creationId xmlns:a16="http://schemas.microsoft.com/office/drawing/2014/main" id="{867C3996-FA78-386B-442F-5F26397B9982}"/>
              </a:ext>
            </a:extLst>
          </p:cNvPr>
          <p:cNvPicPr>
            <a:picLocks noChangeAspect="1"/>
          </p:cNvPicPr>
          <p:nvPr/>
        </p:nvPicPr>
        <p:blipFill>
          <a:blip r:embed="rId4"/>
          <a:stretch>
            <a:fillRect/>
          </a:stretch>
        </p:blipFill>
        <p:spPr>
          <a:xfrm>
            <a:off x="478515" y="2133600"/>
            <a:ext cx="5933557" cy="3334095"/>
          </a:xfrm>
          <a:prstGeom prst="rect">
            <a:avLst/>
          </a:prstGeom>
        </p:spPr>
      </p:pic>
      <p:pic>
        <p:nvPicPr>
          <p:cNvPr id="5" name="Picture 2" descr="Related image">
            <a:extLst>
              <a:ext uri="{FF2B5EF4-FFF2-40B4-BE49-F238E27FC236}">
                <a16:creationId xmlns:a16="http://schemas.microsoft.com/office/drawing/2014/main" id="{5018E8DF-1ECC-3F5B-55E1-1E2D7BD71A6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42728" b="27252"/>
          <a:stretch/>
        </p:blipFill>
        <p:spPr bwMode="auto">
          <a:xfrm>
            <a:off x="7891370" y="6101294"/>
            <a:ext cx="1778581" cy="5339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UK Aid logo">
            <a:extLst>
              <a:ext uri="{FF2B5EF4-FFF2-40B4-BE49-F238E27FC236}">
                <a16:creationId xmlns:a16="http://schemas.microsoft.com/office/drawing/2014/main" id="{3193C5CF-DAE7-7D6C-5297-1C70AFF8591F}"/>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4826" t="7879" r="24352" b="6689"/>
          <a:stretch/>
        </p:blipFill>
        <p:spPr bwMode="auto">
          <a:xfrm>
            <a:off x="11278961" y="5976130"/>
            <a:ext cx="699796" cy="7842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0F16B909-3D53-8CBE-3CA3-A9930CDE60F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84946" y="6206724"/>
            <a:ext cx="1379020" cy="362701"/>
          </a:xfrm>
          <a:prstGeom prst="rect">
            <a:avLst/>
          </a:prstGeom>
        </p:spPr>
      </p:pic>
      <p:pic>
        <p:nvPicPr>
          <p:cNvPr id="9" name="Picture 8">
            <a:extLst>
              <a:ext uri="{FF2B5EF4-FFF2-40B4-BE49-F238E27FC236}">
                <a16:creationId xmlns:a16="http://schemas.microsoft.com/office/drawing/2014/main" id="{0A957D61-F14A-E589-18DA-662815549EF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2378" y="365125"/>
            <a:ext cx="835152" cy="1179576"/>
          </a:xfrm>
          <a:prstGeom prst="rect">
            <a:avLst/>
          </a:prstGeom>
        </p:spPr>
      </p:pic>
    </p:spTree>
    <p:extLst>
      <p:ext uri="{BB962C8B-B14F-4D97-AF65-F5344CB8AC3E}">
        <p14:creationId xmlns:p14="http://schemas.microsoft.com/office/powerpoint/2010/main" val="496319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D6A7D-6C67-FF27-2F42-265FEA66B4F4}"/>
              </a:ext>
            </a:extLst>
          </p:cNvPr>
          <p:cNvSpPr>
            <a:spLocks noGrp="1"/>
          </p:cNvSpPr>
          <p:nvPr>
            <p:ph type="title"/>
          </p:nvPr>
        </p:nvSpPr>
        <p:spPr>
          <a:xfrm>
            <a:off x="1118586" y="202904"/>
            <a:ext cx="10235214" cy="1325563"/>
          </a:xfrm>
        </p:spPr>
        <p:txBody>
          <a:bodyPr vert="horz" lIns="91440" tIns="45720" rIns="91440" bIns="45720" rtlCol="0" anchor="ctr">
            <a:normAutofit/>
          </a:bodyPr>
          <a:lstStyle/>
          <a:p>
            <a:r>
              <a:rPr lang="en-GB" sz="3600" b="1" dirty="0">
                <a:solidFill>
                  <a:srgbClr val="361163"/>
                </a:solidFill>
                <a:latin typeface="+mn-lt"/>
              </a:rPr>
              <a:t>Paris Agreement - Article 6.4 </a:t>
            </a:r>
          </a:p>
        </p:txBody>
      </p:sp>
      <p:sp>
        <p:nvSpPr>
          <p:cNvPr id="3" name="Content Placeholder 2">
            <a:extLst>
              <a:ext uri="{FF2B5EF4-FFF2-40B4-BE49-F238E27FC236}">
                <a16:creationId xmlns:a16="http://schemas.microsoft.com/office/drawing/2014/main" id="{BA9B8507-059A-1FDE-E941-6C7EDF1F8BFD}"/>
              </a:ext>
            </a:extLst>
          </p:cNvPr>
          <p:cNvSpPr>
            <a:spLocks noGrp="1"/>
          </p:cNvSpPr>
          <p:nvPr>
            <p:ph idx="1"/>
          </p:nvPr>
        </p:nvSpPr>
        <p:spPr>
          <a:xfrm>
            <a:off x="838200" y="1210441"/>
            <a:ext cx="10515600" cy="672307"/>
          </a:xfrm>
        </p:spPr>
        <p:txBody>
          <a:bodyPr vert="horz" lIns="91440" tIns="45720" rIns="91440" bIns="45720" rtlCol="0" anchor="t">
            <a:normAutofit/>
          </a:bodyPr>
          <a:lstStyle/>
          <a:p>
            <a:r>
              <a:rPr lang="en-GB"/>
              <a:t>Achieveing Mitigation and Sustainable Development Outcomes </a:t>
            </a:r>
            <a:endParaRPr lang="en-GB">
              <a:ea typeface="Calibri"/>
              <a:cs typeface="Calibri"/>
            </a:endParaRPr>
          </a:p>
        </p:txBody>
      </p:sp>
      <p:pic>
        <p:nvPicPr>
          <p:cNvPr id="8" name="Picture 7">
            <a:extLst>
              <a:ext uri="{FF2B5EF4-FFF2-40B4-BE49-F238E27FC236}">
                <a16:creationId xmlns:a16="http://schemas.microsoft.com/office/drawing/2014/main" id="{682AED96-15AB-1396-EBC0-229A8EB2BDAA}"/>
              </a:ext>
            </a:extLst>
          </p:cNvPr>
          <p:cNvPicPr>
            <a:picLocks noChangeAspect="1"/>
          </p:cNvPicPr>
          <p:nvPr/>
        </p:nvPicPr>
        <p:blipFill>
          <a:blip r:embed="rId3"/>
          <a:stretch>
            <a:fillRect/>
          </a:stretch>
        </p:blipFill>
        <p:spPr>
          <a:xfrm>
            <a:off x="10477153" y="123003"/>
            <a:ext cx="1518036" cy="615749"/>
          </a:xfrm>
          <a:prstGeom prst="rect">
            <a:avLst/>
          </a:prstGeom>
        </p:spPr>
      </p:pic>
      <p:sp>
        <p:nvSpPr>
          <p:cNvPr id="4" name="TextBox 3">
            <a:extLst>
              <a:ext uri="{FF2B5EF4-FFF2-40B4-BE49-F238E27FC236}">
                <a16:creationId xmlns:a16="http://schemas.microsoft.com/office/drawing/2014/main" id="{5D68C782-5428-2928-AB53-B443C21E74A1}"/>
              </a:ext>
            </a:extLst>
          </p:cNvPr>
          <p:cNvSpPr txBox="1"/>
          <p:nvPr/>
        </p:nvSpPr>
        <p:spPr>
          <a:xfrm>
            <a:off x="7202182" y="6462445"/>
            <a:ext cx="4818580" cy="307777"/>
          </a:xfrm>
          <a:prstGeom prst="rect">
            <a:avLst/>
          </a:prstGeom>
          <a:noFill/>
        </p:spPr>
        <p:txBody>
          <a:bodyPr wrap="square" rtlCol="0">
            <a:spAutoFit/>
          </a:bodyPr>
          <a:lstStyle/>
          <a:p>
            <a:pPr algn="r"/>
            <a:r>
              <a:rPr lang="en-GB" sz="1400" b="1"/>
              <a:t>Source</a:t>
            </a:r>
            <a:r>
              <a:rPr lang="en-GB" sz="1400"/>
              <a:t>: </a:t>
            </a:r>
            <a:r>
              <a:rPr lang="en-GB" sz="1400">
                <a:hlinkClick r:id="rId4"/>
              </a:rPr>
              <a:t>Ecosystem Market Place</a:t>
            </a:r>
            <a:endParaRPr lang="en-GB" sz="1400"/>
          </a:p>
        </p:txBody>
      </p:sp>
      <p:pic>
        <p:nvPicPr>
          <p:cNvPr id="6" name="Picture 8" descr="Diagram, timeline&#10;&#10;Description automatically generated">
            <a:extLst>
              <a:ext uri="{FF2B5EF4-FFF2-40B4-BE49-F238E27FC236}">
                <a16:creationId xmlns:a16="http://schemas.microsoft.com/office/drawing/2014/main" id="{FD5BD241-8CE5-3E6C-A418-EF03CDFB1ECF}"/>
              </a:ext>
            </a:extLst>
          </p:cNvPr>
          <p:cNvPicPr>
            <a:picLocks noChangeAspect="1"/>
          </p:cNvPicPr>
          <p:nvPr/>
        </p:nvPicPr>
        <p:blipFill>
          <a:blip r:embed="rId5"/>
          <a:stretch>
            <a:fillRect/>
          </a:stretch>
        </p:blipFill>
        <p:spPr>
          <a:xfrm>
            <a:off x="461618" y="1968260"/>
            <a:ext cx="5923895" cy="3305066"/>
          </a:xfrm>
          <a:prstGeom prst="rect">
            <a:avLst/>
          </a:prstGeom>
        </p:spPr>
      </p:pic>
      <p:sp>
        <p:nvSpPr>
          <p:cNvPr id="10" name="Content Placeholder 2">
            <a:extLst>
              <a:ext uri="{FF2B5EF4-FFF2-40B4-BE49-F238E27FC236}">
                <a16:creationId xmlns:a16="http://schemas.microsoft.com/office/drawing/2014/main" id="{70F868B5-06E3-7952-2DBA-8B8473AF3F52}"/>
              </a:ext>
            </a:extLst>
          </p:cNvPr>
          <p:cNvSpPr txBox="1">
            <a:spLocks/>
          </p:cNvSpPr>
          <p:nvPr/>
        </p:nvSpPr>
        <p:spPr>
          <a:xfrm>
            <a:off x="6670053" y="1867990"/>
            <a:ext cx="5169661" cy="422968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cs typeface="Calibri"/>
              </a:rPr>
              <a:t>Centralized mechanism for public and private entities </a:t>
            </a:r>
            <a:endParaRPr lang="en-US"/>
          </a:p>
          <a:p>
            <a:r>
              <a:rPr lang="en-US"/>
              <a:t>Most likely CDM and its methodologies </a:t>
            </a:r>
            <a:r>
              <a:rPr lang="en-US" dirty="0"/>
              <a:t>will be adapted. </a:t>
            </a:r>
            <a:endParaRPr lang="en-US">
              <a:ea typeface="Calibri" panose="020F0502020204030204"/>
              <a:cs typeface="Calibri"/>
            </a:endParaRPr>
          </a:p>
          <a:p>
            <a:r>
              <a:rPr lang="en-US" dirty="0">
                <a:cs typeface="Calibri"/>
              </a:rPr>
              <a:t>Share of proceeds and overall mitigation </a:t>
            </a:r>
            <a:r>
              <a:rPr lang="en-US">
                <a:cs typeface="Calibri"/>
              </a:rPr>
              <a:t>contribution finalised.</a:t>
            </a:r>
            <a:endParaRPr lang="en-US">
              <a:ea typeface="Calibri"/>
              <a:cs typeface="Calibri"/>
            </a:endParaRPr>
          </a:p>
        </p:txBody>
      </p:sp>
      <p:pic>
        <p:nvPicPr>
          <p:cNvPr id="5" name="Picture 2" descr="Related image">
            <a:extLst>
              <a:ext uri="{FF2B5EF4-FFF2-40B4-BE49-F238E27FC236}">
                <a16:creationId xmlns:a16="http://schemas.microsoft.com/office/drawing/2014/main" id="{18BE4951-71A3-15BB-5921-51321694A76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42728" b="27252"/>
          <a:stretch/>
        </p:blipFill>
        <p:spPr bwMode="auto">
          <a:xfrm>
            <a:off x="7891370" y="6101294"/>
            <a:ext cx="1778581" cy="5339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UK Aid logo">
            <a:extLst>
              <a:ext uri="{FF2B5EF4-FFF2-40B4-BE49-F238E27FC236}">
                <a16:creationId xmlns:a16="http://schemas.microsoft.com/office/drawing/2014/main" id="{94C20A6E-44DF-2F23-957C-0F0E13F5870E}"/>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4826" t="7879" r="24352" b="6689"/>
          <a:stretch/>
        </p:blipFill>
        <p:spPr bwMode="auto">
          <a:xfrm>
            <a:off x="11278961" y="5976130"/>
            <a:ext cx="699796" cy="78425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2447A6AD-5DC6-85E4-D3C4-A903888518B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84946" y="6206724"/>
            <a:ext cx="1379020" cy="362701"/>
          </a:xfrm>
          <a:prstGeom prst="rect">
            <a:avLst/>
          </a:prstGeom>
        </p:spPr>
      </p:pic>
      <p:pic>
        <p:nvPicPr>
          <p:cNvPr id="11" name="Picture 10">
            <a:extLst>
              <a:ext uri="{FF2B5EF4-FFF2-40B4-BE49-F238E27FC236}">
                <a16:creationId xmlns:a16="http://schemas.microsoft.com/office/drawing/2014/main" id="{6E65D16D-6A97-8D07-D7C1-27C203B8B8D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2378" y="365125"/>
            <a:ext cx="835152" cy="1179576"/>
          </a:xfrm>
          <a:prstGeom prst="rect">
            <a:avLst/>
          </a:prstGeom>
        </p:spPr>
      </p:pic>
    </p:spTree>
    <p:extLst>
      <p:ext uri="{BB962C8B-B14F-4D97-AF65-F5344CB8AC3E}">
        <p14:creationId xmlns:p14="http://schemas.microsoft.com/office/powerpoint/2010/main" val="3498228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502DB-2403-4801-F44D-5B99226CE619}"/>
              </a:ext>
            </a:extLst>
          </p:cNvPr>
          <p:cNvSpPr>
            <a:spLocks noGrp="1"/>
          </p:cNvSpPr>
          <p:nvPr>
            <p:ph type="title"/>
          </p:nvPr>
        </p:nvSpPr>
        <p:spPr>
          <a:xfrm>
            <a:off x="1180730" y="365125"/>
            <a:ext cx="10173070" cy="1325563"/>
          </a:xfrm>
        </p:spPr>
        <p:txBody>
          <a:bodyPr vert="horz" lIns="91440" tIns="45720" rIns="91440" bIns="45720" rtlCol="0" anchor="ctr">
            <a:normAutofit/>
          </a:bodyPr>
          <a:lstStyle/>
          <a:p>
            <a:r>
              <a:rPr lang="en-US" sz="3600" b="1" dirty="0">
                <a:solidFill>
                  <a:srgbClr val="361163"/>
                </a:solidFill>
                <a:latin typeface="+mn-lt"/>
              </a:rPr>
              <a:t>Article 6 and Voluntary Carbon Market </a:t>
            </a:r>
          </a:p>
        </p:txBody>
      </p:sp>
      <p:sp>
        <p:nvSpPr>
          <p:cNvPr id="3" name="Content Placeholder 2">
            <a:extLst>
              <a:ext uri="{FF2B5EF4-FFF2-40B4-BE49-F238E27FC236}">
                <a16:creationId xmlns:a16="http://schemas.microsoft.com/office/drawing/2014/main" id="{805A746B-64ED-4445-C743-E2C9DDCB7FF4}"/>
              </a:ext>
            </a:extLst>
          </p:cNvPr>
          <p:cNvSpPr>
            <a:spLocks noGrp="1"/>
          </p:cNvSpPr>
          <p:nvPr>
            <p:ph idx="1"/>
          </p:nvPr>
        </p:nvSpPr>
        <p:spPr>
          <a:xfrm>
            <a:off x="838200" y="1778000"/>
            <a:ext cx="10515600" cy="4351338"/>
          </a:xfrm>
        </p:spPr>
        <p:txBody>
          <a:bodyPr vert="horz" lIns="91440" tIns="45720" rIns="91440" bIns="45720" rtlCol="0" anchor="t">
            <a:normAutofit/>
          </a:bodyPr>
          <a:lstStyle/>
          <a:p>
            <a:r>
              <a:rPr lang="en-US" dirty="0">
                <a:cs typeface="Calibri"/>
              </a:rPr>
              <a:t>Host country requirements – new legislation shows increasing </a:t>
            </a:r>
            <a:r>
              <a:rPr lang="en-US">
                <a:cs typeface="Calibri"/>
              </a:rPr>
              <a:t>ownership. </a:t>
            </a:r>
          </a:p>
          <a:p>
            <a:pPr lvl="1"/>
            <a:r>
              <a:rPr lang="en-US">
                <a:cs typeface="Calibri"/>
              </a:rPr>
              <a:t>Kenya CCA 2016 Amendment Bill with Corresponding </a:t>
            </a:r>
            <a:r>
              <a:rPr lang="en-US" dirty="0">
                <a:cs typeface="Calibri"/>
              </a:rPr>
              <a:t>Adjustment (CA).</a:t>
            </a:r>
            <a:endParaRPr lang="en-US">
              <a:ea typeface="Calibri"/>
              <a:cs typeface="Calibri"/>
            </a:endParaRPr>
          </a:p>
          <a:p>
            <a:r>
              <a:rPr lang="en-US" dirty="0">
                <a:cs typeface="Calibri"/>
              </a:rPr>
              <a:t>Market requirements - Buyers conditions, CORSIA requires CA. </a:t>
            </a:r>
            <a:endParaRPr lang="en-US" dirty="0">
              <a:ea typeface="Calibri"/>
              <a:cs typeface="Calibri"/>
            </a:endParaRPr>
          </a:p>
          <a:p>
            <a:r>
              <a:rPr lang="en-US" dirty="0">
                <a:ea typeface="Calibri"/>
                <a:cs typeface="Calibri"/>
              </a:rPr>
              <a:t>Article 6.4 Mitigation Contribution units - </a:t>
            </a:r>
          </a:p>
          <a:p>
            <a:pPr lvl="1"/>
            <a:r>
              <a:rPr lang="en-US">
                <a:ea typeface="Calibri"/>
                <a:cs typeface="Calibri"/>
              </a:rPr>
              <a:t>which do not require CA, which VCM participants can consider.</a:t>
            </a:r>
            <a:endParaRPr lang="en-US" dirty="0">
              <a:ea typeface="Calibri"/>
              <a:cs typeface="Calibri"/>
            </a:endParaRPr>
          </a:p>
          <a:p>
            <a:pPr lvl="1"/>
            <a:r>
              <a:rPr lang="en-US">
                <a:ea typeface="Calibri"/>
                <a:cs typeface="Calibri"/>
              </a:rPr>
              <a:t>“Units used inter alia,…..., for the purpose of </a:t>
            </a:r>
            <a:r>
              <a:rPr lang="en-US" dirty="0">
                <a:ea typeface="Calibri"/>
                <a:cs typeface="Calibri"/>
              </a:rPr>
              <a:t>contributing to the reduction of emission levels in the host party”</a:t>
            </a:r>
          </a:p>
          <a:p>
            <a:pPr marL="0" indent="0">
              <a:buNone/>
            </a:pPr>
            <a:endParaRPr lang="en-US" dirty="0">
              <a:ea typeface="Calibri"/>
              <a:cs typeface="Calibri"/>
            </a:endParaRPr>
          </a:p>
          <a:p>
            <a:endParaRPr lang="en-US" dirty="0">
              <a:ea typeface="Calibri"/>
              <a:cs typeface="Calibri"/>
            </a:endParaRPr>
          </a:p>
        </p:txBody>
      </p:sp>
      <p:pic>
        <p:nvPicPr>
          <p:cNvPr id="4" name="Picture 2" descr="Related image">
            <a:extLst>
              <a:ext uri="{FF2B5EF4-FFF2-40B4-BE49-F238E27FC236}">
                <a16:creationId xmlns:a16="http://schemas.microsoft.com/office/drawing/2014/main" id="{7A7F4487-FD4E-A64A-4BDD-8E727CEA4A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2728" b="27252"/>
          <a:stretch/>
        </p:blipFill>
        <p:spPr bwMode="auto">
          <a:xfrm>
            <a:off x="7891370" y="6101294"/>
            <a:ext cx="1778581" cy="5339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UK Aid logo">
            <a:extLst>
              <a:ext uri="{FF2B5EF4-FFF2-40B4-BE49-F238E27FC236}">
                <a16:creationId xmlns:a16="http://schemas.microsoft.com/office/drawing/2014/main" id="{CD4B6973-5D18-F752-AE00-A4D3A22DBDA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826" t="7879" r="24352" b="6689"/>
          <a:stretch/>
        </p:blipFill>
        <p:spPr bwMode="auto">
          <a:xfrm>
            <a:off x="11278961" y="5976130"/>
            <a:ext cx="699796" cy="7842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005B9F1-959A-1339-6A72-B852EA2610A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84946" y="6206724"/>
            <a:ext cx="1379020" cy="362701"/>
          </a:xfrm>
          <a:prstGeom prst="rect">
            <a:avLst/>
          </a:prstGeom>
        </p:spPr>
      </p:pic>
      <p:pic>
        <p:nvPicPr>
          <p:cNvPr id="8" name="Picture 7">
            <a:extLst>
              <a:ext uri="{FF2B5EF4-FFF2-40B4-BE49-F238E27FC236}">
                <a16:creationId xmlns:a16="http://schemas.microsoft.com/office/drawing/2014/main" id="{04A24A56-47DF-770A-A292-392913D3E9D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2378" y="365125"/>
            <a:ext cx="835152" cy="1179576"/>
          </a:xfrm>
          <a:prstGeom prst="rect">
            <a:avLst/>
          </a:prstGeom>
        </p:spPr>
      </p:pic>
    </p:spTree>
    <p:extLst>
      <p:ext uri="{BB962C8B-B14F-4D97-AF65-F5344CB8AC3E}">
        <p14:creationId xmlns:p14="http://schemas.microsoft.com/office/powerpoint/2010/main" val="3188589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50791"/>
            <a:ext cx="8743406" cy="1367624"/>
          </a:xfrm>
        </p:spPr>
        <p:txBody>
          <a:bodyPr>
            <a:noAutofit/>
          </a:bodyPr>
          <a:lstStyle/>
          <a:p>
            <a:pPr marL="342900" indent="-342900" algn="l">
              <a:lnSpc>
                <a:spcPct val="115000"/>
              </a:lnSpc>
              <a:buFont typeface="+mj-lt"/>
              <a:buAutoNum type="arabicPeriod"/>
            </a:pPr>
            <a:br>
              <a:rPr lang="en-GB" sz="1400" dirty="0">
                <a:latin typeface="Helvetica"/>
                <a:ea typeface="Calibri" panose="020F0502020204030204" pitchFamily="34" charset="0"/>
                <a:cs typeface="Times New Roman"/>
              </a:rPr>
            </a:br>
            <a:br>
              <a:rPr lang="en-GB" sz="1400" dirty="0">
                <a:latin typeface="Helvetica"/>
                <a:ea typeface="Calibri" panose="020F0502020204030204" pitchFamily="34" charset="0"/>
                <a:cs typeface="Times New Roman"/>
              </a:rPr>
            </a:br>
            <a:br>
              <a:rPr lang="en-GB" sz="1400" dirty="0">
                <a:latin typeface="Helvetica"/>
                <a:ea typeface="Calibri" panose="020F0502020204030204" pitchFamily="34" charset="0"/>
                <a:cs typeface="Times New Roman"/>
              </a:rPr>
            </a:br>
            <a:br>
              <a:rPr lang="en-GB" sz="1400" dirty="0">
                <a:latin typeface="Helvetica"/>
                <a:ea typeface="Calibri" panose="020F0502020204030204" pitchFamily="34" charset="0"/>
                <a:cs typeface="Times New Roman"/>
              </a:rPr>
            </a:br>
            <a:br>
              <a:rPr lang="en-GB" sz="1400" dirty="0">
                <a:latin typeface="Helvetica"/>
                <a:ea typeface="Calibri" panose="020F0502020204030204" pitchFamily="34" charset="0"/>
                <a:cs typeface="Times New Roman"/>
              </a:rPr>
            </a:br>
            <a:br>
              <a:rPr lang="en-GB" sz="1400" dirty="0">
                <a:latin typeface="Helvetica"/>
                <a:ea typeface="Calibri" panose="020F0502020204030204" pitchFamily="34" charset="0"/>
                <a:cs typeface="Times New Roman"/>
              </a:rPr>
            </a:br>
            <a:br>
              <a:rPr lang="en-GB" sz="1400" dirty="0">
                <a:latin typeface="Helvetica"/>
                <a:ea typeface="Calibri" panose="020F0502020204030204" pitchFamily="34" charset="0"/>
                <a:cs typeface="Times New Roman"/>
              </a:rPr>
            </a:br>
            <a:br>
              <a:rPr lang="en-GB" sz="1400" dirty="0">
                <a:latin typeface="Helvetica"/>
                <a:ea typeface="Calibri" panose="020F0502020204030204" pitchFamily="34" charset="0"/>
                <a:cs typeface="Times New Roman"/>
              </a:rPr>
            </a:br>
            <a:br>
              <a:rPr lang="en-GB" sz="1400" dirty="0">
                <a:latin typeface="Helvetica"/>
                <a:ea typeface="Calibri" panose="020F0502020204030204" pitchFamily="34" charset="0"/>
                <a:cs typeface="Times New Roman"/>
              </a:rPr>
            </a:br>
            <a:r>
              <a:rPr lang="en-GB" sz="1400" dirty="0">
                <a:solidFill>
                  <a:schemeClr val="tx1">
                    <a:lumMod val="75000"/>
                    <a:lumOff val="25000"/>
                  </a:schemeClr>
                </a:solidFill>
                <a:latin typeface="Helvetica"/>
                <a:ea typeface="Calibri" panose="020F0502020204030204" pitchFamily="34" charset="0"/>
                <a:cs typeface="Times New Roman"/>
              </a:rPr>
              <a:t>Major SDG impacts achievable from the transition to MEC - especially for Health, Climate, Gender, Livelihood, and Environmental.</a:t>
            </a:r>
            <a:br>
              <a:rPr lang="en-GB" sz="1400" dirty="0">
                <a:latin typeface="Helvetica"/>
                <a:ea typeface="Calibri" panose="020F0502020204030204" pitchFamily="34" charset="0"/>
                <a:cs typeface="Times New Roman"/>
              </a:rPr>
            </a:br>
            <a:r>
              <a:rPr lang="en-GB" sz="1400" dirty="0">
                <a:solidFill>
                  <a:schemeClr val="tx1">
                    <a:lumMod val="75000"/>
                    <a:lumOff val="25000"/>
                  </a:schemeClr>
                </a:solidFill>
                <a:latin typeface="Helvetica"/>
                <a:ea typeface="Calibri" panose="020F0502020204030204" pitchFamily="34" charset="0"/>
                <a:cs typeface="Times New Roman"/>
              </a:rPr>
              <a:t>Carbon Credit buyers in the VCM will pay premium prices due to other SDG impacts in addition to Climate.</a:t>
            </a:r>
            <a:br>
              <a:rPr lang="en-GB" sz="1400" dirty="0">
                <a:latin typeface="Helvetica"/>
                <a:ea typeface="Calibri" panose="020F0502020204030204" pitchFamily="34" charset="0"/>
                <a:cs typeface="Times New Roman"/>
              </a:rPr>
            </a:br>
            <a:r>
              <a:rPr lang="en-GB" sz="1400" dirty="0">
                <a:solidFill>
                  <a:schemeClr val="tx1">
                    <a:lumMod val="75000"/>
                    <a:lumOff val="25000"/>
                  </a:schemeClr>
                </a:solidFill>
                <a:latin typeface="Helvetica"/>
                <a:ea typeface="Calibri" panose="020F0502020204030204" pitchFamily="34" charset="0"/>
                <a:cs typeface="Times New Roman"/>
              </a:rPr>
              <a:t>Opportunities to use smart data to lower costs and improve reporting accuracy.</a:t>
            </a:r>
            <a:endParaRPr lang="en-GB" sz="1400" dirty="0">
              <a:solidFill>
                <a:schemeClr val="tx1">
                  <a:lumMod val="75000"/>
                  <a:lumOff val="25000"/>
                </a:schemeClr>
              </a:solidFill>
            </a:endParaRPr>
          </a:p>
        </p:txBody>
      </p:sp>
      <p:sp>
        <p:nvSpPr>
          <p:cNvPr id="3" name="Subtitle 2"/>
          <p:cNvSpPr>
            <a:spLocks noGrp="1"/>
          </p:cNvSpPr>
          <p:nvPr>
            <p:ph type="subTitle" idx="1"/>
          </p:nvPr>
        </p:nvSpPr>
        <p:spPr>
          <a:xfrm>
            <a:off x="2865120" y="4040776"/>
            <a:ext cx="6209211" cy="1574075"/>
          </a:xfrm>
        </p:spPr>
        <p:txBody>
          <a:bodyPr/>
          <a:lstStyle/>
          <a:p>
            <a:endParaRPr lang="en-GB"/>
          </a:p>
        </p:txBody>
      </p:sp>
      <p:pic>
        <p:nvPicPr>
          <p:cNvPr id="4" name="Content Placeholder 7">
            <a:extLst>
              <a:ext uri="{FF2B5EF4-FFF2-40B4-BE49-F238E27FC236}">
                <a16:creationId xmlns:a16="http://schemas.microsoft.com/office/drawing/2014/main" id="{B039F483-1282-4860-B52D-F998AAE91E1F}"/>
              </a:ext>
            </a:extLst>
          </p:cNvPr>
          <p:cNvPicPr>
            <a:picLocks noGrp="1"/>
          </p:cNvPicPr>
          <p:nvPr>
            <p:ph idx="1"/>
          </p:nvPr>
        </p:nvPicPr>
        <p:blipFill>
          <a:blip r:embed="rId2">
            <a:extLst>
              <a:ext uri="{53640926-AAD7-44D8-BBD7-CCE9431645EC}">
                <a14:shadowObscured xmlns:lc="http://schemas.openxmlformats.org/drawingml/2006/locked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arto="http://schemas.microsoft.com/office/word/2006/arto" xmlns:o="urn:schemas-microsoft-com:office:office" xmlns:v="urn:schemas-microsoft-com:vml" xmlns:w10="urn:schemas-microsoft-com:office:word" xmlns:w="http://schemas.openxmlformats.org/wordprocessingml/2006/main" xmlns:c="http://schemas.openxmlformats.org/drawingml/2006/chart" xmlns:a16="http://schemas.microsoft.com/office/drawing/2014/main" xmlns:a14="http://schemas.microsoft.com/office/drawing/2010/main" xmlns:w15="http://schemas.microsoft.com/office/word/2012/wordml"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xmlns=""/>
              </a:ext>
            </a:extLst>
          </a:blip>
          <a:srcRect l="20939" t="5901" r="22391" b="1759"/>
          <a:stretch>
            <a:fillRect/>
          </a:stretch>
        </p:blipFill>
        <p:spPr bwMode="auto">
          <a:xfrm>
            <a:off x="2026794" y="2290341"/>
            <a:ext cx="7169457" cy="4332286"/>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1210491" y="-415292"/>
            <a:ext cx="8743406" cy="1795084"/>
          </a:xfrm>
          <a:prstGeom prst="rect">
            <a:avLst/>
          </a:prstGeom>
        </p:spPr>
        <p:txBody>
          <a:bodyPr vert="horz" lIns="91440" tIns="45720" rIns="91440" bIns="45720" rtlCol="0" anchor="ctr">
            <a:normAutofit/>
          </a:bodyPr>
          <a:lstStyle/>
          <a:p>
            <a:pPr algn="ctr">
              <a:lnSpc>
                <a:spcPct val="90000"/>
              </a:lnSpc>
              <a:spcBef>
                <a:spcPct val="0"/>
              </a:spcBef>
            </a:pPr>
            <a:r>
              <a:rPr lang="en-US" sz="3600" b="1" dirty="0">
                <a:solidFill>
                  <a:srgbClr val="361163"/>
                </a:solidFill>
                <a:ea typeface="+mj-ea"/>
                <a:cs typeface="+mj-cs"/>
              </a:rPr>
              <a:t>Importance of Impact Funding</a:t>
            </a:r>
            <a:endParaRPr lang="en-GB" sz="3600" b="1" dirty="0">
              <a:ea typeface="+mj-ea"/>
              <a:cs typeface="Calibri" panose="020F0502020204030204"/>
            </a:endParaRPr>
          </a:p>
        </p:txBody>
      </p:sp>
      <p:pic>
        <p:nvPicPr>
          <p:cNvPr id="7" name="Picture 2" descr="Related image">
            <a:extLst>
              <a:ext uri="{FF2B5EF4-FFF2-40B4-BE49-F238E27FC236}">
                <a16:creationId xmlns:a16="http://schemas.microsoft.com/office/drawing/2014/main" id="{310514BD-E155-CD5A-6916-FAF865C138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2728" b="27252"/>
          <a:stretch/>
        </p:blipFill>
        <p:spPr bwMode="auto">
          <a:xfrm>
            <a:off x="7891370" y="6101294"/>
            <a:ext cx="1778581" cy="5339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result for UK Aid logo">
            <a:extLst>
              <a:ext uri="{FF2B5EF4-FFF2-40B4-BE49-F238E27FC236}">
                <a16:creationId xmlns:a16="http://schemas.microsoft.com/office/drawing/2014/main" id="{360430E4-DCE1-A2CD-B1C7-B6BF5268C80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826" t="7879" r="24352" b="6689"/>
          <a:stretch/>
        </p:blipFill>
        <p:spPr bwMode="auto">
          <a:xfrm>
            <a:off x="11278961" y="5976130"/>
            <a:ext cx="699796" cy="78425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C9933E0-A0DA-9049-E505-D28D551557E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84946" y="6206724"/>
            <a:ext cx="1379020" cy="362701"/>
          </a:xfrm>
          <a:prstGeom prst="rect">
            <a:avLst/>
          </a:prstGeom>
        </p:spPr>
      </p:pic>
      <p:pic>
        <p:nvPicPr>
          <p:cNvPr id="10" name="Picture 9">
            <a:extLst>
              <a:ext uri="{FF2B5EF4-FFF2-40B4-BE49-F238E27FC236}">
                <a16:creationId xmlns:a16="http://schemas.microsoft.com/office/drawing/2014/main" id="{BFDB7281-00CD-2ACE-DC4B-4E4B880D5B0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2378" y="365125"/>
            <a:ext cx="835152" cy="1179576"/>
          </a:xfrm>
          <a:prstGeom prst="rect">
            <a:avLst/>
          </a:prstGeom>
        </p:spPr>
      </p:pic>
    </p:spTree>
    <p:extLst>
      <p:ext uri="{BB962C8B-B14F-4D97-AF65-F5344CB8AC3E}">
        <p14:creationId xmlns:p14="http://schemas.microsoft.com/office/powerpoint/2010/main" val="3718170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1E1FA-2DA8-5C49-4C4F-E2D97718A8EE}"/>
              </a:ext>
            </a:extLst>
          </p:cNvPr>
          <p:cNvSpPr>
            <a:spLocks noGrp="1"/>
          </p:cNvSpPr>
          <p:nvPr>
            <p:ph type="ctrTitle"/>
          </p:nvPr>
        </p:nvSpPr>
        <p:spPr>
          <a:xfrm>
            <a:off x="1524000" y="1122364"/>
            <a:ext cx="9144000" cy="762096"/>
          </a:xfrm>
        </p:spPr>
        <p:txBody>
          <a:bodyPr vert="horz" lIns="91440" tIns="45720" rIns="91440" bIns="45720" rtlCol="0" anchor="ctr">
            <a:normAutofit fontScale="90000"/>
          </a:bodyPr>
          <a:lstStyle/>
          <a:p>
            <a:pPr algn="l"/>
            <a:r>
              <a:rPr lang="en-GB" sz="3600" b="1" dirty="0">
                <a:solidFill>
                  <a:srgbClr val="361163"/>
                </a:solidFill>
                <a:latin typeface="+mn-lt"/>
              </a:rPr>
              <a:t>Gold Standard approaches to certify and monetise SDG outcomes</a:t>
            </a:r>
            <a:br>
              <a:rPr lang="en-GB" sz="3600" b="1" dirty="0">
                <a:solidFill>
                  <a:srgbClr val="361163"/>
                </a:solidFill>
                <a:latin typeface="+mn-lt"/>
              </a:rPr>
            </a:br>
            <a:r>
              <a:rPr lang="en-GB" sz="3600" b="1" dirty="0">
                <a:solidFill>
                  <a:srgbClr val="361163"/>
                </a:solidFill>
                <a:latin typeface="+mn-lt"/>
              </a:rPr>
              <a:t> </a:t>
            </a:r>
            <a:br>
              <a:rPr lang="en-GB" sz="3600" b="1" dirty="0">
                <a:solidFill>
                  <a:srgbClr val="361163"/>
                </a:solidFill>
                <a:latin typeface="+mn-lt"/>
              </a:rPr>
            </a:br>
            <a:endParaRPr lang="en-GB" sz="3600" b="1" dirty="0">
              <a:solidFill>
                <a:srgbClr val="361163"/>
              </a:solidFill>
              <a:latin typeface="+mn-lt"/>
            </a:endParaRPr>
          </a:p>
        </p:txBody>
      </p:sp>
      <p:sp>
        <p:nvSpPr>
          <p:cNvPr id="3" name="Subtitle 2">
            <a:extLst>
              <a:ext uri="{FF2B5EF4-FFF2-40B4-BE49-F238E27FC236}">
                <a16:creationId xmlns:a16="http://schemas.microsoft.com/office/drawing/2014/main" id="{EAEA36F6-ECDF-3AF3-B896-81ADB66CF5BB}"/>
              </a:ext>
            </a:extLst>
          </p:cNvPr>
          <p:cNvSpPr>
            <a:spLocks noGrp="1"/>
          </p:cNvSpPr>
          <p:nvPr>
            <p:ph type="subTitle" idx="1"/>
          </p:nvPr>
        </p:nvSpPr>
        <p:spPr>
          <a:xfrm>
            <a:off x="1524000" y="1811740"/>
            <a:ext cx="9144000" cy="4289554"/>
          </a:xfrm>
        </p:spPr>
        <p:txBody>
          <a:bodyPr vert="horz" lIns="91440" tIns="45720" rIns="91440" bIns="45720" rtlCol="0" anchor="t">
            <a:normAutofit/>
          </a:bodyPr>
          <a:lstStyle/>
          <a:p>
            <a:pPr marL="285750" indent="-285750" algn="l">
              <a:lnSpc>
                <a:spcPct val="115000"/>
              </a:lnSpc>
              <a:spcAft>
                <a:spcPts val="2160"/>
              </a:spcAft>
              <a:buChar char="•"/>
              <a:tabLst>
                <a:tab pos="457200" algn="l"/>
              </a:tabLst>
            </a:pPr>
            <a:r>
              <a:rPr lang="en-GB" sz="1800" dirty="0">
                <a:solidFill>
                  <a:srgbClr val="000000"/>
                </a:solidFill>
                <a:effectLst/>
                <a:latin typeface="Helvetica"/>
                <a:ea typeface="Times New Roman" panose="02020603050405020304" pitchFamily="18" charset="0"/>
                <a:cs typeface="Helvetica"/>
              </a:rPr>
              <a:t>“</a:t>
            </a:r>
            <a:r>
              <a:rPr lang="en-GB" sz="1800" b="1" dirty="0">
                <a:solidFill>
                  <a:srgbClr val="000000"/>
                </a:solidFill>
                <a:effectLst/>
                <a:latin typeface="Helvetica"/>
                <a:ea typeface="Times New Roman" panose="02020603050405020304" pitchFamily="18" charset="0"/>
                <a:cs typeface="Helvetica"/>
              </a:rPr>
              <a:t>Certified SDG contributions</a:t>
            </a:r>
            <a:r>
              <a:rPr lang="en-GB" sz="1800" dirty="0">
                <a:solidFill>
                  <a:srgbClr val="000000"/>
                </a:solidFill>
                <a:effectLst/>
                <a:latin typeface="Helvetica"/>
                <a:ea typeface="Times New Roman" panose="02020603050405020304" pitchFamily="18" charset="0"/>
                <a:cs typeface="Helvetica"/>
              </a:rPr>
              <a:t>” are self-proposed indicators</a:t>
            </a:r>
            <a:r>
              <a:rPr lang="en-GB" sz="1800" dirty="0">
                <a:solidFill>
                  <a:srgbClr val="000000"/>
                </a:solidFill>
                <a:latin typeface="Helvetica"/>
                <a:ea typeface="Times New Roman" panose="02020603050405020304" pitchFamily="18" charset="0"/>
                <a:cs typeface="Helvetica"/>
              </a:rPr>
              <a:t>. </a:t>
            </a:r>
            <a:r>
              <a:rPr lang="en-GB" sz="1800" dirty="0">
                <a:solidFill>
                  <a:srgbClr val="000000"/>
                </a:solidFill>
                <a:effectLst/>
                <a:latin typeface="Helvetica"/>
                <a:ea typeface="Times New Roman" panose="02020603050405020304" pitchFamily="18" charset="0"/>
                <a:cs typeface="Helvetica"/>
              </a:rPr>
              <a:t>These are referred to as ‘co-benefits’ and are part of the project narrative.</a:t>
            </a:r>
            <a:r>
              <a:rPr lang="en-GB" sz="1800" dirty="0">
                <a:solidFill>
                  <a:srgbClr val="000000"/>
                </a:solidFill>
                <a:latin typeface="Helvetica"/>
                <a:ea typeface="Times New Roman" panose="02020603050405020304" pitchFamily="18" charset="0"/>
                <a:cs typeface="Helvetica"/>
              </a:rPr>
              <a:t> </a:t>
            </a:r>
            <a:endParaRPr lang="en-US" dirty="0">
              <a:cs typeface="Calibri" panose="020F0502020204030204"/>
            </a:endParaRPr>
          </a:p>
          <a:p>
            <a:pPr marL="285750" indent="-285750" algn="l">
              <a:lnSpc>
                <a:spcPct val="114999"/>
              </a:lnSpc>
              <a:spcAft>
                <a:spcPts val="2160"/>
              </a:spcAft>
              <a:buChar char="•"/>
              <a:tabLst>
                <a:tab pos="457200" algn="l"/>
              </a:tabLst>
            </a:pPr>
            <a:r>
              <a:rPr lang="en-GB" sz="1800" dirty="0">
                <a:solidFill>
                  <a:srgbClr val="000000"/>
                </a:solidFill>
                <a:effectLst/>
                <a:latin typeface="Helvetica"/>
                <a:ea typeface="Times New Roman" panose="02020603050405020304" pitchFamily="18" charset="0"/>
                <a:cs typeface="Helvetica"/>
              </a:rPr>
              <a:t>“</a:t>
            </a:r>
            <a:r>
              <a:rPr lang="en-GB" sz="1800" b="1" dirty="0">
                <a:solidFill>
                  <a:srgbClr val="000000"/>
                </a:solidFill>
                <a:effectLst/>
                <a:latin typeface="Helvetica"/>
                <a:ea typeface="Times New Roman" panose="02020603050405020304" pitchFamily="18" charset="0"/>
                <a:cs typeface="Helvetica"/>
              </a:rPr>
              <a:t>Certified SDG impacts</a:t>
            </a:r>
            <a:r>
              <a:rPr lang="en-GB" sz="1800" dirty="0">
                <a:solidFill>
                  <a:srgbClr val="000000"/>
                </a:solidFill>
                <a:effectLst/>
                <a:latin typeface="Helvetica"/>
                <a:ea typeface="Times New Roman" panose="02020603050405020304" pitchFamily="18" charset="0"/>
                <a:cs typeface="Helvetica"/>
              </a:rPr>
              <a:t>” require certification under separate Gold Standard-approved methodologies.</a:t>
            </a:r>
            <a:r>
              <a:rPr lang="en-GB" sz="1800" dirty="0">
                <a:solidFill>
                  <a:srgbClr val="000000"/>
                </a:solidFill>
                <a:latin typeface="Helvetica"/>
                <a:ea typeface="Times New Roman" panose="02020603050405020304" pitchFamily="18" charset="0"/>
                <a:cs typeface="Helvetica"/>
              </a:rPr>
              <a:t>  </a:t>
            </a:r>
            <a:endParaRPr lang="en-GB" dirty="0">
              <a:latin typeface="Calibri" panose="020F0502020204030204"/>
              <a:cs typeface="Calibri" panose="020F0502020204030204"/>
            </a:endParaRPr>
          </a:p>
          <a:p>
            <a:pPr marL="285750" indent="-285750" algn="l">
              <a:lnSpc>
                <a:spcPct val="114999"/>
              </a:lnSpc>
              <a:spcAft>
                <a:spcPts val="2160"/>
              </a:spcAft>
              <a:buChar char="•"/>
              <a:tabLst>
                <a:tab pos="457200" algn="l"/>
              </a:tabLst>
            </a:pPr>
            <a:r>
              <a:rPr lang="en-GB" sz="1800" dirty="0">
                <a:latin typeface="Helvetica"/>
                <a:cs typeface="Helvetica"/>
              </a:rPr>
              <a:t>GS is moving over to the compulsory use of a SDG Impact Tool that will define metrics that are acceptable.</a:t>
            </a:r>
          </a:p>
          <a:p>
            <a:pPr marL="285750" indent="-285750" algn="l">
              <a:lnSpc>
                <a:spcPct val="114999"/>
              </a:lnSpc>
              <a:spcAft>
                <a:spcPts val="2160"/>
              </a:spcAft>
              <a:buChar char="•"/>
              <a:tabLst>
                <a:tab pos="457200" algn="l"/>
              </a:tabLst>
            </a:pPr>
            <a:r>
              <a:rPr lang="en-GB" sz="1800" dirty="0">
                <a:latin typeface="Helvetica"/>
                <a:cs typeface="Helvetica"/>
              </a:rPr>
              <a:t>MECS research around SDG impacts commissioned from Climate Focus has been informative.</a:t>
            </a:r>
            <a:endParaRPr lang="en-GB" dirty="0">
              <a:cs typeface="Calibri" panose="020F0502020204030204"/>
            </a:endParaRPr>
          </a:p>
          <a:p>
            <a:pPr marL="285750" indent="-285750" algn="l">
              <a:lnSpc>
                <a:spcPct val="114999"/>
              </a:lnSpc>
              <a:spcAft>
                <a:spcPts val="2160"/>
              </a:spcAft>
              <a:buFont typeface="Arial" panose="020B0604020202020204" pitchFamily="34" charset="0"/>
              <a:buChar char="•"/>
              <a:tabLst>
                <a:tab pos="457200" algn="l"/>
              </a:tabLst>
            </a:pPr>
            <a:endParaRPr lang="en-GB" sz="1800" dirty="0">
              <a:latin typeface="Helvetica"/>
              <a:cs typeface="Helvetica"/>
            </a:endParaRPr>
          </a:p>
          <a:p>
            <a:pPr marL="342900" indent="-342900">
              <a:lnSpc>
                <a:spcPct val="114999"/>
              </a:lnSpc>
              <a:spcAft>
                <a:spcPts val="2160"/>
              </a:spcAft>
              <a:tabLst>
                <a:tab pos="457200" algn="l"/>
              </a:tabLst>
            </a:pPr>
            <a:endParaRPr lang="en-GB" sz="1800" dirty="0">
              <a:latin typeface="Helvetica"/>
              <a:cs typeface="Helvetica"/>
            </a:endParaRPr>
          </a:p>
          <a:p>
            <a:pPr marL="342900" indent="-342900">
              <a:lnSpc>
                <a:spcPct val="114999"/>
              </a:lnSpc>
              <a:spcAft>
                <a:spcPts val="2160"/>
              </a:spcAft>
              <a:tabLst>
                <a:tab pos="457200" algn="l"/>
              </a:tabLst>
            </a:pPr>
            <a:endParaRPr lang="en-GB" sz="1800" dirty="0">
              <a:latin typeface="Helvetica"/>
              <a:cs typeface="Helvetica"/>
            </a:endParaRPr>
          </a:p>
          <a:p>
            <a:pPr marL="342900" indent="-342900">
              <a:lnSpc>
                <a:spcPct val="114999"/>
              </a:lnSpc>
              <a:spcAft>
                <a:spcPts val="2160"/>
              </a:spcAft>
              <a:tabLst>
                <a:tab pos="457200" algn="l"/>
              </a:tabLst>
            </a:pPr>
            <a:endParaRPr lang="en-GB" sz="1800" dirty="0">
              <a:latin typeface="Helvetica"/>
              <a:cs typeface="Helvetica"/>
            </a:endParaRPr>
          </a:p>
          <a:p>
            <a:pPr>
              <a:tabLst>
                <a:tab pos="457200" algn="l"/>
              </a:tabLst>
            </a:pPr>
            <a:endParaRPr lang="en-GB" dirty="0">
              <a:cs typeface="Calibri" panose="020F0502020204030204"/>
            </a:endParaRPr>
          </a:p>
        </p:txBody>
      </p:sp>
      <p:pic>
        <p:nvPicPr>
          <p:cNvPr id="5" name="Picture 2" descr="Related image">
            <a:extLst>
              <a:ext uri="{FF2B5EF4-FFF2-40B4-BE49-F238E27FC236}">
                <a16:creationId xmlns:a16="http://schemas.microsoft.com/office/drawing/2014/main" id="{19A8925E-6F2F-A779-727E-9976168F30E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2728" b="27252"/>
          <a:stretch/>
        </p:blipFill>
        <p:spPr bwMode="auto">
          <a:xfrm>
            <a:off x="7891370" y="6101294"/>
            <a:ext cx="1778581" cy="5339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UK Aid logo">
            <a:extLst>
              <a:ext uri="{FF2B5EF4-FFF2-40B4-BE49-F238E27FC236}">
                <a16:creationId xmlns:a16="http://schemas.microsoft.com/office/drawing/2014/main" id="{FC3ED5C1-78C5-A878-F054-A47DAFB3822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826" t="7879" r="24352" b="6689"/>
          <a:stretch/>
        </p:blipFill>
        <p:spPr bwMode="auto">
          <a:xfrm>
            <a:off x="11278961" y="5976130"/>
            <a:ext cx="699796" cy="7842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4A14B00-2BF5-C184-455D-C14EF8B567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4946" y="6206724"/>
            <a:ext cx="1379020" cy="362701"/>
          </a:xfrm>
          <a:prstGeom prst="rect">
            <a:avLst/>
          </a:prstGeom>
        </p:spPr>
      </p:pic>
      <p:pic>
        <p:nvPicPr>
          <p:cNvPr id="8" name="Picture 7">
            <a:extLst>
              <a:ext uri="{FF2B5EF4-FFF2-40B4-BE49-F238E27FC236}">
                <a16:creationId xmlns:a16="http://schemas.microsoft.com/office/drawing/2014/main" id="{9A6D5346-0F6D-228B-C277-1CE6753643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2378" y="365125"/>
            <a:ext cx="835152" cy="1179576"/>
          </a:xfrm>
          <a:prstGeom prst="rect">
            <a:avLst/>
          </a:prstGeom>
        </p:spPr>
      </p:pic>
    </p:spTree>
    <p:extLst>
      <p:ext uri="{BB962C8B-B14F-4D97-AF65-F5344CB8AC3E}">
        <p14:creationId xmlns:p14="http://schemas.microsoft.com/office/powerpoint/2010/main" val="1655451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5AFBDCF-7654-486E-6DE3-D129F6E4E0CF}"/>
              </a:ext>
            </a:extLst>
          </p:cNvPr>
          <p:cNvPicPr>
            <a:picLocks noGrp="1" noChangeAspect="1"/>
          </p:cNvPicPr>
          <p:nvPr>
            <p:ph idx="1"/>
          </p:nvPr>
        </p:nvPicPr>
        <p:blipFill>
          <a:blip r:embed="rId2"/>
          <a:stretch>
            <a:fillRect/>
          </a:stretch>
        </p:blipFill>
        <p:spPr>
          <a:xfrm>
            <a:off x="9301113" y="1497058"/>
            <a:ext cx="2890887" cy="1714148"/>
          </a:xfrm>
          <a:prstGeom prst="rect">
            <a:avLst/>
          </a:prstGeom>
        </p:spPr>
      </p:pic>
      <p:sp>
        <p:nvSpPr>
          <p:cNvPr id="8" name="TextBox 7">
            <a:extLst>
              <a:ext uri="{FF2B5EF4-FFF2-40B4-BE49-F238E27FC236}">
                <a16:creationId xmlns:a16="http://schemas.microsoft.com/office/drawing/2014/main" id="{464B20CF-9CE3-8498-8D95-46FFB5B028FC}"/>
              </a:ext>
            </a:extLst>
          </p:cNvPr>
          <p:cNvSpPr txBox="1"/>
          <p:nvPr/>
        </p:nvSpPr>
        <p:spPr>
          <a:xfrm>
            <a:off x="603228" y="1809023"/>
            <a:ext cx="7857191" cy="3139321"/>
          </a:xfrm>
          <a:prstGeom prst="rect">
            <a:avLst/>
          </a:prstGeom>
          <a:noFill/>
        </p:spPr>
        <p:txBody>
          <a:bodyPr wrap="square" rtlCol="0">
            <a:spAutoFit/>
          </a:bodyPr>
          <a:lstStyle/>
          <a:p>
            <a:r>
              <a:rPr lang="en-GB" dirty="0"/>
              <a:t>Broad objective is to Catalyse Finance to support transition to MEC- other initiatives include;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Acumen Pilots and report to promote Patient Equity investment</a:t>
            </a:r>
          </a:p>
          <a:p>
            <a:pPr marL="285750" indent="-285750">
              <a:buFont typeface="Arial" panose="020B0604020202020204" pitchFamily="34" charset="0"/>
              <a:buChar char="•"/>
            </a:pPr>
            <a:r>
              <a:rPr lang="en-GB" dirty="0"/>
              <a:t>Financing Clean Cooking Series of reports including a major Landscape Report</a:t>
            </a:r>
          </a:p>
          <a:p>
            <a:pPr marL="285750" indent="-285750">
              <a:buFont typeface="Arial" panose="020B0604020202020204" pitchFamily="34" charset="0"/>
              <a:buChar char="•"/>
            </a:pPr>
            <a:r>
              <a:rPr lang="en-GB" dirty="0"/>
              <a:t>RBF work including Kenya EPC and support to Endev/</a:t>
            </a:r>
            <a:r>
              <a:rPr lang="en-GB" dirty="0" err="1"/>
              <a:t>Nefco</a:t>
            </a:r>
            <a:r>
              <a:rPr lang="en-GB" dirty="0"/>
              <a:t>/WB</a:t>
            </a:r>
          </a:p>
          <a:p>
            <a:pPr marL="285750" indent="-285750">
              <a:buFont typeface="Arial" panose="020B0604020202020204" pitchFamily="34" charset="0"/>
              <a:buChar char="•"/>
            </a:pPr>
            <a:r>
              <a:rPr lang="en-GB" dirty="0" err="1"/>
              <a:t>Ecooking</a:t>
            </a:r>
            <a:r>
              <a:rPr lang="en-GB" dirty="0"/>
              <a:t> initiatives including both off grid and utility level work and OBF</a:t>
            </a:r>
          </a:p>
          <a:p>
            <a:pPr marL="285750" indent="-285750">
              <a:buFont typeface="Arial" panose="020B0604020202020204" pitchFamily="34" charset="0"/>
              <a:buChar char="•"/>
            </a:pPr>
            <a:r>
              <a:rPr lang="en-GB" dirty="0"/>
              <a:t>Impact Finance including supporting the Clean Impact Bond</a:t>
            </a:r>
          </a:p>
          <a:p>
            <a:pPr marL="285750" indent="-285750">
              <a:buFont typeface="Arial" panose="020B0604020202020204" pitchFamily="34" charset="0"/>
              <a:buChar char="•"/>
            </a:pPr>
            <a:r>
              <a:rPr lang="en-GB" dirty="0"/>
              <a:t>Collaborations with MDBs/DFIs to promote their involvement in MEC</a:t>
            </a:r>
          </a:p>
          <a:p>
            <a:pPr marL="285750" indent="-285750">
              <a:buFont typeface="Arial" panose="020B0604020202020204" pitchFamily="34" charset="0"/>
              <a:buChar char="•"/>
            </a:pPr>
            <a:r>
              <a:rPr lang="en-GB" dirty="0"/>
              <a:t>Different research initiatives and related publications </a:t>
            </a:r>
          </a:p>
          <a:p>
            <a:pPr marL="285750" indent="-285750">
              <a:buFont typeface="Arial" panose="020B0604020202020204" pitchFamily="34" charset="0"/>
              <a:buChar char="•"/>
            </a:pPr>
            <a:endParaRPr lang="en-GB" dirty="0"/>
          </a:p>
        </p:txBody>
      </p:sp>
      <p:pic>
        <p:nvPicPr>
          <p:cNvPr id="9" name="Content Placeholder 3" descr="A close-up of a pile of coins&#10;&#10;Description automatically generated with low confidence">
            <a:extLst>
              <a:ext uri="{FF2B5EF4-FFF2-40B4-BE49-F238E27FC236}">
                <a16:creationId xmlns:a16="http://schemas.microsoft.com/office/drawing/2014/main" id="{282FD3A0-95B3-CB85-CC7E-D3FF86B77E52}"/>
              </a:ext>
            </a:extLst>
          </p:cNvPr>
          <p:cNvPicPr>
            <a:picLocks noChangeAspect="1"/>
          </p:cNvPicPr>
          <p:nvPr/>
        </p:nvPicPr>
        <p:blipFill rotWithShape="1">
          <a:blip r:embed="rId3"/>
          <a:srcRect t="9091" r="13818"/>
          <a:stretch/>
        </p:blipFill>
        <p:spPr>
          <a:xfrm>
            <a:off x="8162397" y="3204378"/>
            <a:ext cx="3800358" cy="2778581"/>
          </a:xfrm>
          <a:prstGeom prst="rect">
            <a:avLst/>
          </a:prstGeom>
        </p:spPr>
      </p:pic>
      <p:pic>
        <p:nvPicPr>
          <p:cNvPr id="3" name="Picture 2" descr="Related image">
            <a:extLst>
              <a:ext uri="{FF2B5EF4-FFF2-40B4-BE49-F238E27FC236}">
                <a16:creationId xmlns:a16="http://schemas.microsoft.com/office/drawing/2014/main" id="{33159CB3-FC71-5514-B143-3BFE7913604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2728" b="27252"/>
          <a:stretch/>
        </p:blipFill>
        <p:spPr bwMode="auto">
          <a:xfrm>
            <a:off x="7891370" y="6101294"/>
            <a:ext cx="1778581" cy="5339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UK Aid logo">
            <a:extLst>
              <a:ext uri="{FF2B5EF4-FFF2-40B4-BE49-F238E27FC236}">
                <a16:creationId xmlns:a16="http://schemas.microsoft.com/office/drawing/2014/main" id="{93A7F2D6-9D6C-D4BB-B399-CFC4A068098A}"/>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4826" t="7879" r="24352" b="6689"/>
          <a:stretch/>
        </p:blipFill>
        <p:spPr bwMode="auto">
          <a:xfrm>
            <a:off x="11278961" y="5976130"/>
            <a:ext cx="699796" cy="78425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91E63C62-729A-C8FF-B378-CAE10578655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84946" y="6206724"/>
            <a:ext cx="1379020" cy="362701"/>
          </a:xfrm>
          <a:prstGeom prst="rect">
            <a:avLst/>
          </a:prstGeom>
        </p:spPr>
      </p:pic>
      <p:sp>
        <p:nvSpPr>
          <p:cNvPr id="15" name="Title 1">
            <a:extLst>
              <a:ext uri="{FF2B5EF4-FFF2-40B4-BE49-F238E27FC236}">
                <a16:creationId xmlns:a16="http://schemas.microsoft.com/office/drawing/2014/main" id="{66075092-3679-C541-9D9B-6F5A8625B647}"/>
              </a:ext>
            </a:extLst>
          </p:cNvPr>
          <p:cNvSpPr txBox="1">
            <a:spLocks/>
          </p:cNvSpPr>
          <p:nvPr/>
        </p:nvSpPr>
        <p:spPr>
          <a:xfrm>
            <a:off x="1240970" y="365125"/>
            <a:ext cx="101128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rgbClr val="361163"/>
                </a:solidFill>
                <a:latin typeface="Din OT"/>
                <a:ea typeface="+mj-ea"/>
                <a:cs typeface="+mj-cs"/>
              </a:defRPr>
            </a:lvl1pPr>
          </a:lstStyle>
          <a:p>
            <a:r>
              <a:rPr lang="en-GB" sz="3600" b="1" dirty="0">
                <a:latin typeface="+mn-lt"/>
              </a:rPr>
              <a:t>Carbon Finance is important part of MECS Scale </a:t>
            </a:r>
            <a:br>
              <a:rPr lang="en-GB" sz="3600" b="1" dirty="0">
                <a:latin typeface="+mn-lt"/>
              </a:rPr>
            </a:br>
            <a:r>
              <a:rPr lang="en-GB" sz="3600" b="1" dirty="0">
                <a:latin typeface="+mn-lt"/>
              </a:rPr>
              <a:t>up Finance Programme</a:t>
            </a:r>
            <a:endParaRPr lang="en-GB" dirty="0"/>
          </a:p>
        </p:txBody>
      </p:sp>
      <p:pic>
        <p:nvPicPr>
          <p:cNvPr id="4" name="Picture 3">
            <a:extLst>
              <a:ext uri="{FF2B5EF4-FFF2-40B4-BE49-F238E27FC236}">
                <a16:creationId xmlns:a16="http://schemas.microsoft.com/office/drawing/2014/main" id="{EFC3E511-94A9-E6BD-69FA-C5B59C5E21C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378" y="365125"/>
            <a:ext cx="835152" cy="1179576"/>
          </a:xfrm>
          <a:prstGeom prst="rect">
            <a:avLst/>
          </a:prstGeom>
        </p:spPr>
      </p:pic>
    </p:spTree>
    <p:extLst>
      <p:ext uri="{BB962C8B-B14F-4D97-AF65-F5344CB8AC3E}">
        <p14:creationId xmlns:p14="http://schemas.microsoft.com/office/powerpoint/2010/main" val="3315803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D6E1C-4FC8-CB41-AF30-61480FD28B3E}"/>
              </a:ext>
            </a:extLst>
          </p:cNvPr>
          <p:cNvSpPr>
            <a:spLocks noGrp="1"/>
          </p:cNvSpPr>
          <p:nvPr>
            <p:ph type="ctrTitle"/>
          </p:nvPr>
        </p:nvSpPr>
        <p:spPr>
          <a:xfrm>
            <a:off x="1134386" y="389057"/>
            <a:ext cx="9144000" cy="904460"/>
          </a:xfrm>
        </p:spPr>
        <p:txBody>
          <a:bodyPr vert="horz" lIns="91440" tIns="45720" rIns="91440" bIns="45720" rtlCol="0" anchor="ctr">
            <a:normAutofit/>
          </a:bodyPr>
          <a:lstStyle/>
          <a:p>
            <a:pPr algn="l"/>
            <a:r>
              <a:rPr lang="en-US" sz="3600" b="1" dirty="0">
                <a:solidFill>
                  <a:srgbClr val="361163"/>
                </a:solidFill>
                <a:latin typeface="+mn-lt"/>
              </a:rPr>
              <a:t>Typical historic metrics for co-benefit claims</a:t>
            </a:r>
            <a:endParaRPr lang="en-GB" sz="3600" b="1" dirty="0">
              <a:solidFill>
                <a:srgbClr val="361163"/>
              </a:solidFill>
              <a:latin typeface="+mn-lt"/>
            </a:endParaRPr>
          </a:p>
        </p:txBody>
      </p:sp>
      <p:sp>
        <p:nvSpPr>
          <p:cNvPr id="3" name="Subtitle 2">
            <a:extLst>
              <a:ext uri="{FF2B5EF4-FFF2-40B4-BE49-F238E27FC236}">
                <a16:creationId xmlns:a16="http://schemas.microsoft.com/office/drawing/2014/main" id="{CA4F2724-C036-F057-FB1C-7C018338A186}"/>
              </a:ext>
            </a:extLst>
          </p:cNvPr>
          <p:cNvSpPr>
            <a:spLocks noGrp="1"/>
          </p:cNvSpPr>
          <p:nvPr>
            <p:ph type="subTitle" idx="1"/>
          </p:nvPr>
        </p:nvSpPr>
        <p:spPr/>
        <p:txBody>
          <a:bodyPr/>
          <a:lstStyle/>
          <a:p>
            <a:endParaRPr lang="en-GB"/>
          </a:p>
        </p:txBody>
      </p:sp>
      <p:pic>
        <p:nvPicPr>
          <p:cNvPr id="4" name="Picture 3">
            <a:extLst>
              <a:ext uri="{FF2B5EF4-FFF2-40B4-BE49-F238E27FC236}">
                <a16:creationId xmlns:a16="http://schemas.microsoft.com/office/drawing/2014/main" id="{DFDC5554-E60B-05B5-B01E-4DAD096DE1A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595" y="1463040"/>
            <a:ext cx="9708541" cy="5072931"/>
          </a:xfrm>
          <a:prstGeom prst="rect">
            <a:avLst/>
          </a:prstGeom>
          <a:noFill/>
          <a:ln>
            <a:noFill/>
          </a:ln>
        </p:spPr>
      </p:pic>
      <p:pic>
        <p:nvPicPr>
          <p:cNvPr id="6" name="Picture 2" descr="Related image">
            <a:extLst>
              <a:ext uri="{FF2B5EF4-FFF2-40B4-BE49-F238E27FC236}">
                <a16:creationId xmlns:a16="http://schemas.microsoft.com/office/drawing/2014/main" id="{5794BF9D-00C6-8A67-BFCE-6DBCAF6E57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2728" b="27252"/>
          <a:stretch/>
        </p:blipFill>
        <p:spPr bwMode="auto">
          <a:xfrm>
            <a:off x="7891370" y="6101294"/>
            <a:ext cx="1778581" cy="5339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UK Aid logo">
            <a:extLst>
              <a:ext uri="{FF2B5EF4-FFF2-40B4-BE49-F238E27FC236}">
                <a16:creationId xmlns:a16="http://schemas.microsoft.com/office/drawing/2014/main" id="{AD8BE6B7-17A7-3F5D-36C8-3085F54E080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826" t="7879" r="24352" b="6689"/>
          <a:stretch/>
        </p:blipFill>
        <p:spPr bwMode="auto">
          <a:xfrm>
            <a:off x="11278961" y="5976130"/>
            <a:ext cx="699796" cy="7842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1972710-5DA3-5E11-0345-1EE6241B0E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84946" y="6206724"/>
            <a:ext cx="1379020" cy="362701"/>
          </a:xfrm>
          <a:prstGeom prst="rect">
            <a:avLst/>
          </a:prstGeom>
        </p:spPr>
      </p:pic>
      <p:pic>
        <p:nvPicPr>
          <p:cNvPr id="9" name="Picture 8">
            <a:extLst>
              <a:ext uri="{FF2B5EF4-FFF2-40B4-BE49-F238E27FC236}">
                <a16:creationId xmlns:a16="http://schemas.microsoft.com/office/drawing/2014/main" id="{F9EABE95-4E98-C77A-0D45-B3323DCCE8A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2378" y="365125"/>
            <a:ext cx="835152" cy="1179576"/>
          </a:xfrm>
          <a:prstGeom prst="rect">
            <a:avLst/>
          </a:prstGeom>
        </p:spPr>
      </p:pic>
    </p:spTree>
    <p:extLst>
      <p:ext uri="{BB962C8B-B14F-4D97-AF65-F5344CB8AC3E}">
        <p14:creationId xmlns:p14="http://schemas.microsoft.com/office/powerpoint/2010/main" val="818404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79639-8EE7-16CB-8A93-C2AA37F56FC7}"/>
              </a:ext>
            </a:extLst>
          </p:cNvPr>
          <p:cNvSpPr>
            <a:spLocks noGrp="1"/>
          </p:cNvSpPr>
          <p:nvPr>
            <p:ph type="ctrTitle"/>
          </p:nvPr>
        </p:nvSpPr>
        <p:spPr>
          <a:xfrm>
            <a:off x="1524000" y="429371"/>
            <a:ext cx="9144000" cy="922352"/>
          </a:xfrm>
        </p:spPr>
        <p:txBody>
          <a:bodyPr vert="horz" lIns="91440" tIns="45720" rIns="91440" bIns="45720" rtlCol="0" anchor="ctr">
            <a:normAutofit/>
          </a:bodyPr>
          <a:lstStyle/>
          <a:p>
            <a:r>
              <a:rPr lang="en-GB" sz="3600" b="1" err="1">
                <a:solidFill>
                  <a:srgbClr val="361163"/>
                </a:solidFill>
                <a:latin typeface="+mn-lt"/>
              </a:rPr>
              <a:t>Cardano</a:t>
            </a:r>
            <a:r>
              <a:rPr lang="en-GB" sz="3600" b="1" dirty="0">
                <a:solidFill>
                  <a:srgbClr val="361163"/>
                </a:solidFill>
                <a:latin typeface="+mn-lt"/>
              </a:rPr>
              <a:t> Clean Impact Bond </a:t>
            </a:r>
            <a:endParaRPr lang="en-US"/>
          </a:p>
        </p:txBody>
      </p:sp>
      <p:sp>
        <p:nvSpPr>
          <p:cNvPr id="3" name="Subtitle 2">
            <a:extLst>
              <a:ext uri="{FF2B5EF4-FFF2-40B4-BE49-F238E27FC236}">
                <a16:creationId xmlns:a16="http://schemas.microsoft.com/office/drawing/2014/main" id="{A3159AAB-C29E-2592-042A-6976289C0EE8}"/>
              </a:ext>
            </a:extLst>
          </p:cNvPr>
          <p:cNvSpPr>
            <a:spLocks noGrp="1"/>
          </p:cNvSpPr>
          <p:nvPr>
            <p:ph type="subTitle" idx="1"/>
          </p:nvPr>
        </p:nvSpPr>
        <p:spPr>
          <a:xfrm>
            <a:off x="1524000" y="1439187"/>
            <a:ext cx="9144000" cy="4765670"/>
          </a:xfrm>
        </p:spPr>
        <p:txBody>
          <a:bodyPr/>
          <a:lstStyle/>
          <a:p>
            <a:r>
              <a:rPr lang="en-GB"/>
              <a:t>CIB Structure</a:t>
            </a:r>
          </a:p>
        </p:txBody>
      </p:sp>
      <p:pic>
        <p:nvPicPr>
          <p:cNvPr id="4" name="image5.jpeg" descr="Chart, sunburst chart  Description automatically generated">
            <a:extLst>
              <a:ext uri="{FF2B5EF4-FFF2-40B4-BE49-F238E27FC236}">
                <a16:creationId xmlns:a16="http://schemas.microsoft.com/office/drawing/2014/main" id="{82ED862C-E645-4377-A9C0-36DF3FA485D3}"/>
              </a:ext>
            </a:extLst>
          </p:cNvPr>
          <p:cNvPicPr/>
          <p:nvPr/>
        </p:nvPicPr>
        <p:blipFill>
          <a:blip r:embed="rId2" cstate="print"/>
          <a:stretch>
            <a:fillRect/>
          </a:stretch>
        </p:blipFill>
        <p:spPr>
          <a:xfrm>
            <a:off x="2435291" y="2081529"/>
            <a:ext cx="7520472" cy="3740773"/>
          </a:xfrm>
          <a:prstGeom prst="rect">
            <a:avLst/>
          </a:prstGeom>
        </p:spPr>
      </p:pic>
      <p:pic>
        <p:nvPicPr>
          <p:cNvPr id="5" name="Picture 2" descr="Related image">
            <a:extLst>
              <a:ext uri="{FF2B5EF4-FFF2-40B4-BE49-F238E27FC236}">
                <a16:creationId xmlns:a16="http://schemas.microsoft.com/office/drawing/2014/main" id="{6FDD3000-92AA-9017-47F1-63F946EBE30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2728" b="27252"/>
          <a:stretch/>
        </p:blipFill>
        <p:spPr bwMode="auto">
          <a:xfrm>
            <a:off x="7891370" y="6101294"/>
            <a:ext cx="1778581" cy="5339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UK Aid logo">
            <a:extLst>
              <a:ext uri="{FF2B5EF4-FFF2-40B4-BE49-F238E27FC236}">
                <a16:creationId xmlns:a16="http://schemas.microsoft.com/office/drawing/2014/main" id="{A6239347-8388-B8D2-280D-5CDE75E4C66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826" t="7879" r="24352" b="6689"/>
          <a:stretch/>
        </p:blipFill>
        <p:spPr bwMode="auto">
          <a:xfrm>
            <a:off x="11278961" y="5976130"/>
            <a:ext cx="699796" cy="7842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EAD306A9-25DF-9905-A22F-C59D642701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84946" y="6206724"/>
            <a:ext cx="1379020" cy="362701"/>
          </a:xfrm>
          <a:prstGeom prst="rect">
            <a:avLst/>
          </a:prstGeom>
        </p:spPr>
      </p:pic>
      <p:pic>
        <p:nvPicPr>
          <p:cNvPr id="9" name="Picture 8">
            <a:extLst>
              <a:ext uri="{FF2B5EF4-FFF2-40B4-BE49-F238E27FC236}">
                <a16:creationId xmlns:a16="http://schemas.microsoft.com/office/drawing/2014/main" id="{6C9B616B-AE77-411B-ED5D-7FF6250BED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2378" y="365125"/>
            <a:ext cx="835152" cy="1179576"/>
          </a:xfrm>
          <a:prstGeom prst="rect">
            <a:avLst/>
          </a:prstGeom>
        </p:spPr>
      </p:pic>
    </p:spTree>
    <p:extLst>
      <p:ext uri="{BB962C8B-B14F-4D97-AF65-F5344CB8AC3E}">
        <p14:creationId xmlns:p14="http://schemas.microsoft.com/office/powerpoint/2010/main" val="3779612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4256" y="365125"/>
            <a:ext cx="10159544" cy="1325563"/>
          </a:xfrm>
        </p:spPr>
        <p:txBody>
          <a:bodyPr vert="horz" lIns="91440" tIns="45720" rIns="91440" bIns="45720" rtlCol="0" anchor="ctr">
            <a:normAutofit/>
          </a:bodyPr>
          <a:lstStyle/>
          <a:p>
            <a:pPr algn="ctr"/>
            <a:r>
              <a:rPr lang="en-GB" sz="2800" b="1" dirty="0">
                <a:solidFill>
                  <a:srgbClr val="361163"/>
                </a:solidFill>
                <a:latin typeface="+mn-lt"/>
              </a:rPr>
              <a:t>Potential Opportunities for MECS - Emission Reductions</a:t>
            </a:r>
            <a:endParaRPr lang="en-GB" sz="2800" b="1" dirty="0">
              <a:solidFill>
                <a:srgbClr val="361163"/>
              </a:solidFill>
              <a:latin typeface="+mn-lt"/>
              <a:cs typeface="Calibri"/>
            </a:endParaRPr>
          </a:p>
        </p:txBody>
      </p:sp>
      <p:sp>
        <p:nvSpPr>
          <p:cNvPr id="3" name="Content Placeholder 2"/>
          <p:cNvSpPr>
            <a:spLocks noGrp="1"/>
          </p:cNvSpPr>
          <p:nvPr>
            <p:ph idx="1"/>
          </p:nvPr>
        </p:nvSpPr>
        <p:spPr>
          <a:xfrm>
            <a:off x="1196009" y="1355619"/>
            <a:ext cx="10082952" cy="4548031"/>
          </a:xfrm>
        </p:spPr>
        <p:txBody>
          <a:bodyPr vert="horz" lIns="91440" tIns="45720" rIns="91440" bIns="45720" rtlCol="0" anchor="t">
            <a:normAutofit/>
          </a:bodyPr>
          <a:lstStyle/>
          <a:p>
            <a:pPr marL="0" indent="0">
              <a:buNone/>
            </a:pPr>
            <a:endParaRPr lang="en-GB" sz="1600" dirty="0">
              <a:latin typeface="Helvetica"/>
              <a:cs typeface="Helvetica"/>
            </a:endParaRPr>
          </a:p>
          <a:p>
            <a:pPr marL="0" indent="0">
              <a:buNone/>
            </a:pPr>
            <a:endParaRPr lang="en-GB" sz="1600" dirty="0">
              <a:latin typeface="Helvetica" panose="020B0604020202020204" pitchFamily="34" charset="0"/>
              <a:cs typeface="Helvetica" panose="020B0604020202020204" pitchFamily="34" charset="0"/>
            </a:endParaRPr>
          </a:p>
          <a:p>
            <a:r>
              <a:rPr lang="en-GB" sz="1600" dirty="0">
                <a:latin typeface="Helvetica"/>
                <a:cs typeface="Helvetica"/>
              </a:rPr>
              <a:t>Liaising with Gold Standard to ensure that the new metered methodology is rigorous and reliable. Helping GS develop new procedures and revisions to the methodology as may be required. Coordinating responses around the methodology. </a:t>
            </a:r>
          </a:p>
          <a:p>
            <a:r>
              <a:rPr lang="en-GB" sz="1600" dirty="0">
                <a:latin typeface="Helvetica"/>
                <a:cs typeface="Helvetica"/>
              </a:rPr>
              <a:t>Evaluating different technical approaches for project developers to utilize smart data for certification purposes.</a:t>
            </a:r>
          </a:p>
          <a:p>
            <a:r>
              <a:rPr lang="en-GB" sz="1600" dirty="0">
                <a:latin typeface="Helvetica"/>
                <a:cs typeface="Helvetica"/>
              </a:rPr>
              <a:t>Providing practical information to potential project developers on carbon credits and in particular on the new metered methodology. </a:t>
            </a:r>
          </a:p>
          <a:p>
            <a:r>
              <a:rPr lang="en-GB" sz="1600" dirty="0">
                <a:latin typeface="Helvetica"/>
                <a:cs typeface="Helvetica"/>
              </a:rPr>
              <a:t>Helping to develop new lower cost digital approaches </a:t>
            </a:r>
            <a:endParaRPr lang="en-GB" sz="1600" dirty="0">
              <a:latin typeface="Helvetica" panose="020B0604020202020204" pitchFamily="34" charset="0"/>
              <a:cs typeface="Helvetica" panose="020B0604020202020204" pitchFamily="34" charset="0"/>
            </a:endParaRPr>
          </a:p>
          <a:p>
            <a:r>
              <a:rPr lang="en-GB" sz="1600" dirty="0">
                <a:latin typeface="Helvetica"/>
                <a:cs typeface="Helvetica"/>
              </a:rPr>
              <a:t>Exploring opportunities to leverage the new technology to create new funding opportunities</a:t>
            </a:r>
          </a:p>
          <a:p>
            <a:endParaRPr lang="en-GB" sz="2000" dirty="0">
              <a:latin typeface="Helvetica" panose="020B0604020202020204" pitchFamily="34" charset="0"/>
              <a:cs typeface="Helvetica" panose="020B0604020202020204" pitchFamily="34" charset="0"/>
            </a:endParaRPr>
          </a:p>
          <a:p>
            <a:endParaRPr lang="en-GB" sz="2000" dirty="0"/>
          </a:p>
        </p:txBody>
      </p:sp>
      <p:pic>
        <p:nvPicPr>
          <p:cNvPr id="5" name="Picture 2" descr="Related image">
            <a:extLst>
              <a:ext uri="{FF2B5EF4-FFF2-40B4-BE49-F238E27FC236}">
                <a16:creationId xmlns:a16="http://schemas.microsoft.com/office/drawing/2014/main" id="{3B05AD2B-B518-10DE-4EFE-6F15FF6DF9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2728" b="27252"/>
          <a:stretch/>
        </p:blipFill>
        <p:spPr bwMode="auto">
          <a:xfrm>
            <a:off x="7891370" y="6101294"/>
            <a:ext cx="1778581" cy="5339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UK Aid logo">
            <a:extLst>
              <a:ext uri="{FF2B5EF4-FFF2-40B4-BE49-F238E27FC236}">
                <a16:creationId xmlns:a16="http://schemas.microsoft.com/office/drawing/2014/main" id="{1A1DAB5A-C29A-5788-BE6F-64EFF417603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826" t="7879" r="24352" b="6689"/>
          <a:stretch/>
        </p:blipFill>
        <p:spPr bwMode="auto">
          <a:xfrm>
            <a:off x="11278961" y="5976130"/>
            <a:ext cx="699796" cy="7842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68FD487-6A44-C37B-A4E0-57DE502EE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4946" y="6206724"/>
            <a:ext cx="1379020" cy="362701"/>
          </a:xfrm>
          <a:prstGeom prst="rect">
            <a:avLst/>
          </a:prstGeom>
        </p:spPr>
      </p:pic>
      <p:pic>
        <p:nvPicPr>
          <p:cNvPr id="8" name="Picture 7">
            <a:extLst>
              <a:ext uri="{FF2B5EF4-FFF2-40B4-BE49-F238E27FC236}">
                <a16:creationId xmlns:a16="http://schemas.microsoft.com/office/drawing/2014/main" id="{1F4799F7-7EA5-DB64-129C-82E97A2415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2378" y="365125"/>
            <a:ext cx="835152" cy="1179576"/>
          </a:xfrm>
          <a:prstGeom prst="rect">
            <a:avLst/>
          </a:prstGeom>
        </p:spPr>
      </p:pic>
    </p:spTree>
    <p:extLst>
      <p:ext uri="{BB962C8B-B14F-4D97-AF65-F5344CB8AC3E}">
        <p14:creationId xmlns:p14="http://schemas.microsoft.com/office/powerpoint/2010/main" val="1219636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CA78D-6F12-D0E9-48E8-1CC34772C073}"/>
              </a:ext>
            </a:extLst>
          </p:cNvPr>
          <p:cNvSpPr>
            <a:spLocks noGrp="1"/>
          </p:cNvSpPr>
          <p:nvPr>
            <p:ph type="title"/>
          </p:nvPr>
        </p:nvSpPr>
        <p:spPr>
          <a:xfrm>
            <a:off x="1145218" y="365125"/>
            <a:ext cx="10208581" cy="1325563"/>
          </a:xfrm>
        </p:spPr>
        <p:txBody>
          <a:bodyPr vert="horz" lIns="91440" tIns="45720" rIns="91440" bIns="45720" rtlCol="0" anchor="ctr">
            <a:normAutofit/>
          </a:bodyPr>
          <a:lstStyle/>
          <a:p>
            <a:pPr algn="ctr"/>
            <a:r>
              <a:rPr lang="en-GB" sz="2800" b="1" dirty="0">
                <a:solidFill>
                  <a:srgbClr val="361163"/>
                </a:solidFill>
                <a:latin typeface="+mn-lt"/>
              </a:rPr>
              <a:t>Potential Opportunities for MECS –SDG Impacts</a:t>
            </a:r>
            <a:r>
              <a:rPr lang="en-GB" sz="3600" b="1" dirty="0">
                <a:solidFill>
                  <a:srgbClr val="361163"/>
                </a:solidFill>
                <a:latin typeface="+mn-lt"/>
              </a:rPr>
              <a:t>  </a:t>
            </a:r>
            <a:endParaRPr lang="en-US"/>
          </a:p>
        </p:txBody>
      </p:sp>
      <p:sp>
        <p:nvSpPr>
          <p:cNvPr id="3" name="Content Placeholder 2">
            <a:extLst>
              <a:ext uri="{FF2B5EF4-FFF2-40B4-BE49-F238E27FC236}">
                <a16:creationId xmlns:a16="http://schemas.microsoft.com/office/drawing/2014/main" id="{95D4BA8C-5721-DB40-6D35-CF2C1197EB59}"/>
              </a:ext>
            </a:extLst>
          </p:cNvPr>
          <p:cNvSpPr>
            <a:spLocks noGrp="1"/>
          </p:cNvSpPr>
          <p:nvPr>
            <p:ph idx="1"/>
          </p:nvPr>
        </p:nvSpPr>
        <p:spPr>
          <a:xfrm>
            <a:off x="838200" y="1825625"/>
            <a:ext cx="10325766" cy="4235112"/>
          </a:xfrm>
        </p:spPr>
        <p:txBody>
          <a:bodyPr vert="horz" lIns="91440" tIns="45720" rIns="91440" bIns="45720" rtlCol="0" anchor="t">
            <a:normAutofit/>
          </a:bodyPr>
          <a:lstStyle/>
          <a:p>
            <a:pPr marL="0" indent="0">
              <a:buNone/>
            </a:pPr>
            <a:r>
              <a:rPr lang="en-GB" sz="1600" i="1" dirty="0">
                <a:latin typeface="Helvetica"/>
                <a:cs typeface="Helvetica"/>
              </a:rPr>
              <a:t>“</a:t>
            </a:r>
            <a:r>
              <a:rPr lang="en-US" sz="1600" i="1" dirty="0">
                <a:latin typeface="Helvetica"/>
                <a:cs typeface="Helvetica"/>
              </a:rPr>
              <a:t>projects generally use simple indicators that rely on one single datapoint (</a:t>
            </a:r>
            <a:r>
              <a:rPr lang="en-US" sz="1600" i="1" err="1">
                <a:latin typeface="Helvetica"/>
                <a:cs typeface="Helvetica"/>
              </a:rPr>
              <a:t>e.g.number</a:t>
            </a:r>
            <a:r>
              <a:rPr lang="en-US" sz="1600" i="1" dirty="0">
                <a:latin typeface="Helvetica"/>
                <a:cs typeface="Helvetica"/>
              </a:rPr>
              <a:t> of users). While such indicators are easier to measure and monitor, they are difficult to contextualize........ "</a:t>
            </a:r>
            <a:endParaRPr lang="en-US" sz="1600" dirty="0">
              <a:latin typeface="Helvetica"/>
              <a:cs typeface="Helvetica"/>
            </a:endParaRPr>
          </a:p>
          <a:p>
            <a:pPr marL="0" indent="0">
              <a:buNone/>
            </a:pPr>
            <a:endParaRPr lang="en-US" sz="1600" i="1" dirty="0">
              <a:latin typeface="Helvetica"/>
              <a:cs typeface="Helvetica"/>
            </a:endParaRPr>
          </a:p>
          <a:p>
            <a:r>
              <a:rPr lang="en-GB" sz="1600" dirty="0">
                <a:latin typeface="Helvetica"/>
                <a:cs typeface="Helvetica"/>
              </a:rPr>
              <a:t>Deepening the understanding of how particular SDG impacts can be effectively promoted in MEC projects ( including new ones e.g., Biodiversity).</a:t>
            </a:r>
            <a:endParaRPr lang="en-US" sz="1600" dirty="0">
              <a:latin typeface="Helvetica"/>
              <a:cs typeface="Helvetica"/>
            </a:endParaRPr>
          </a:p>
          <a:p>
            <a:r>
              <a:rPr lang="en-GB" sz="1600" dirty="0">
                <a:latin typeface="Helvetica"/>
                <a:cs typeface="Helvetica"/>
              </a:rPr>
              <a:t>with higher reporting standards expected around SDG </a:t>
            </a:r>
            <a:r>
              <a:rPr lang="en-GB" sz="1600">
                <a:latin typeface="Helvetica"/>
                <a:cs typeface="Helvetica"/>
              </a:rPr>
              <a:t>co-benefits</a:t>
            </a:r>
            <a:r>
              <a:rPr lang="en-GB" sz="1600" dirty="0">
                <a:latin typeface="Helvetica"/>
                <a:cs typeface="Helvetica"/>
              </a:rPr>
              <a:t> there is a need to improve the quality of analysis and reporting.</a:t>
            </a:r>
            <a:endParaRPr lang="en-GB" dirty="0">
              <a:cs typeface="Calibri" panose="020F0502020204030204"/>
            </a:endParaRPr>
          </a:p>
          <a:p>
            <a:r>
              <a:rPr lang="en-GB" sz="1600" dirty="0">
                <a:latin typeface="Helvetica"/>
                <a:cs typeface="Helvetica"/>
              </a:rPr>
              <a:t>co-benefit MRV can be integrated into digital systems required for the MMECD and into the new GS digital framework and similar. </a:t>
            </a:r>
          </a:p>
          <a:p>
            <a:r>
              <a:rPr lang="en-GB" sz="1600" dirty="0">
                <a:latin typeface="Helvetica"/>
                <a:ea typeface="+mn-lt"/>
                <a:cs typeface="+mn-lt"/>
              </a:rPr>
              <a:t>The Clean Impact Bond mechanism offers a pathway to develop alternative approaches to monetize other SDG impacts.</a:t>
            </a:r>
          </a:p>
          <a:p>
            <a:pPr marL="0" indent="0">
              <a:buNone/>
            </a:pPr>
            <a:endParaRPr lang="en-GB" sz="1600" i="1" dirty="0">
              <a:latin typeface="Helvetica"/>
              <a:ea typeface="+mn-lt"/>
              <a:cs typeface="+mn-lt"/>
            </a:endParaRPr>
          </a:p>
          <a:p>
            <a:pPr marL="0" indent="0">
              <a:buNone/>
            </a:pPr>
            <a:endParaRPr lang="en-GB" dirty="0">
              <a:latin typeface="Helvetica"/>
              <a:cs typeface="Helvetica"/>
            </a:endParaRPr>
          </a:p>
        </p:txBody>
      </p:sp>
      <p:pic>
        <p:nvPicPr>
          <p:cNvPr id="4" name="Picture 2" descr="Related image">
            <a:extLst>
              <a:ext uri="{FF2B5EF4-FFF2-40B4-BE49-F238E27FC236}">
                <a16:creationId xmlns:a16="http://schemas.microsoft.com/office/drawing/2014/main" id="{7F063F33-096B-2822-3FB8-EC1FCB2C4E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2728" b="27252"/>
          <a:stretch/>
        </p:blipFill>
        <p:spPr bwMode="auto">
          <a:xfrm>
            <a:off x="7891370" y="6101294"/>
            <a:ext cx="1778581" cy="5339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UK Aid logo">
            <a:extLst>
              <a:ext uri="{FF2B5EF4-FFF2-40B4-BE49-F238E27FC236}">
                <a16:creationId xmlns:a16="http://schemas.microsoft.com/office/drawing/2014/main" id="{4907B530-EA89-24B4-F688-ECC4543D74A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826" t="7879" r="24352" b="6689"/>
          <a:stretch/>
        </p:blipFill>
        <p:spPr bwMode="auto">
          <a:xfrm>
            <a:off x="11278961" y="5976130"/>
            <a:ext cx="699796" cy="7842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BD2451C-716A-BB9B-93ED-F0BB66DCCE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4946" y="6206724"/>
            <a:ext cx="1379020" cy="362701"/>
          </a:xfrm>
          <a:prstGeom prst="rect">
            <a:avLst/>
          </a:prstGeom>
        </p:spPr>
      </p:pic>
      <p:pic>
        <p:nvPicPr>
          <p:cNvPr id="8" name="Picture 7">
            <a:extLst>
              <a:ext uri="{FF2B5EF4-FFF2-40B4-BE49-F238E27FC236}">
                <a16:creationId xmlns:a16="http://schemas.microsoft.com/office/drawing/2014/main" id="{8A7CF140-9045-E257-96F0-DDD477F94E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2378" y="365125"/>
            <a:ext cx="835152" cy="1179576"/>
          </a:xfrm>
          <a:prstGeom prst="rect">
            <a:avLst/>
          </a:prstGeom>
        </p:spPr>
      </p:pic>
    </p:spTree>
    <p:extLst>
      <p:ext uri="{BB962C8B-B14F-4D97-AF65-F5344CB8AC3E}">
        <p14:creationId xmlns:p14="http://schemas.microsoft.com/office/powerpoint/2010/main" val="32138478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D5A91-E0CE-B205-3786-10F6B68994B9}"/>
              </a:ext>
            </a:extLst>
          </p:cNvPr>
          <p:cNvSpPr>
            <a:spLocks noGrp="1"/>
          </p:cNvSpPr>
          <p:nvPr>
            <p:ph type="title"/>
          </p:nvPr>
        </p:nvSpPr>
        <p:spPr>
          <a:xfrm>
            <a:off x="838200" y="365125"/>
            <a:ext cx="10515600" cy="1043341"/>
          </a:xfrm>
        </p:spPr>
        <p:txBody>
          <a:bodyPr/>
          <a:lstStyle/>
          <a:p>
            <a:pPr algn="ctr"/>
            <a:r>
              <a:rPr lang="en-GB" sz="2800" b="1" dirty="0">
                <a:solidFill>
                  <a:srgbClr val="361163"/>
                </a:solidFill>
                <a:latin typeface="Calibri"/>
                <a:cs typeface="Calibri"/>
              </a:rPr>
              <a:t>Potential Opportunities for MECS –Article 6 and other </a:t>
            </a:r>
            <a:endParaRPr lang="en-US" sz="2800">
              <a:solidFill>
                <a:srgbClr val="361163"/>
              </a:solidFill>
              <a:latin typeface="Calibri"/>
              <a:cs typeface="Calibri"/>
            </a:endParaRPr>
          </a:p>
          <a:p>
            <a:endParaRPr lang="en-GB" dirty="0">
              <a:cs typeface="Calibri Light"/>
            </a:endParaRPr>
          </a:p>
        </p:txBody>
      </p:sp>
      <p:sp>
        <p:nvSpPr>
          <p:cNvPr id="3" name="Content Placeholder 2">
            <a:extLst>
              <a:ext uri="{FF2B5EF4-FFF2-40B4-BE49-F238E27FC236}">
                <a16:creationId xmlns:a16="http://schemas.microsoft.com/office/drawing/2014/main" id="{31D8F26F-0792-32A2-FD99-6E36F050373D}"/>
              </a:ext>
            </a:extLst>
          </p:cNvPr>
          <p:cNvSpPr>
            <a:spLocks noGrp="1"/>
          </p:cNvSpPr>
          <p:nvPr>
            <p:ph idx="1"/>
          </p:nvPr>
        </p:nvSpPr>
        <p:spPr/>
        <p:txBody>
          <a:bodyPr vert="horz" lIns="91440" tIns="45720" rIns="91440" bIns="45720" rtlCol="0" anchor="t">
            <a:normAutofit/>
          </a:bodyPr>
          <a:lstStyle/>
          <a:p>
            <a:pPr marL="0" indent="0">
              <a:buNone/>
            </a:pPr>
            <a:endParaRPr lang="en-GB" sz="1800" dirty="0">
              <a:latin typeface="Helvetica"/>
              <a:cs typeface="Calibri"/>
            </a:endParaRPr>
          </a:p>
          <a:p>
            <a:r>
              <a:rPr lang="en-GB" sz="1800" dirty="0">
                <a:latin typeface="Helvetica"/>
                <a:cs typeface="Helvetica"/>
              </a:rPr>
              <a:t>Responding to requests from Project developers</a:t>
            </a:r>
            <a:endParaRPr lang="en-GB" dirty="0"/>
          </a:p>
          <a:p>
            <a:endParaRPr lang="en-GB" sz="1800" dirty="0">
              <a:latin typeface="Helvetica"/>
              <a:cs typeface="Calibri"/>
            </a:endParaRPr>
          </a:p>
          <a:p>
            <a:r>
              <a:rPr lang="en-GB" sz="1800" dirty="0">
                <a:latin typeface="Helvetica"/>
                <a:cs typeface="Calibri"/>
              </a:rPr>
              <a:t>General Knowledge dissemination around MEC and Carbon Credits</a:t>
            </a:r>
            <a:endParaRPr lang="en-GB" dirty="0"/>
          </a:p>
          <a:p>
            <a:endParaRPr lang="en-GB" sz="1800" dirty="0">
              <a:latin typeface="Helvetica"/>
              <a:cs typeface="Calibri"/>
            </a:endParaRPr>
          </a:p>
          <a:p>
            <a:r>
              <a:rPr lang="en-GB" sz="1800" dirty="0">
                <a:latin typeface="Helvetica"/>
                <a:cs typeface="Calibri"/>
              </a:rPr>
              <a:t>Integrating Carbon Credits into Country Clean Cooking Strategies</a:t>
            </a:r>
          </a:p>
          <a:p>
            <a:endParaRPr lang="en-GB" sz="1800" dirty="0">
              <a:latin typeface="Helvetica"/>
              <a:cs typeface="Calibri"/>
            </a:endParaRPr>
          </a:p>
          <a:p>
            <a:r>
              <a:rPr lang="en-GB" sz="1800">
                <a:latin typeface="Helvetica"/>
                <a:cs typeface="Calibri"/>
              </a:rPr>
              <a:t>Cooperation with third party initiatives </a:t>
            </a:r>
          </a:p>
          <a:p>
            <a:endParaRPr lang="en-GB" sz="1800" dirty="0">
              <a:latin typeface="Helvetica"/>
              <a:cs typeface="Calibri"/>
            </a:endParaRPr>
          </a:p>
          <a:p>
            <a:r>
              <a:rPr lang="en-GB" sz="1800" dirty="0">
                <a:latin typeface="Helvetica"/>
                <a:cs typeface="Calibri"/>
              </a:rPr>
              <a:t>Ad Hoc research around issues of interest </a:t>
            </a:r>
            <a:r>
              <a:rPr lang="en-GB" sz="1800" err="1">
                <a:latin typeface="Helvetica"/>
                <a:cs typeface="Calibri"/>
              </a:rPr>
              <a:t>eg</a:t>
            </a:r>
            <a:r>
              <a:rPr lang="en-GB" sz="1800" dirty="0">
                <a:latin typeface="Helvetica"/>
                <a:cs typeface="Calibri"/>
              </a:rPr>
              <a:t> revenue sharing, market access, integrity and standards</a:t>
            </a:r>
          </a:p>
          <a:p>
            <a:endParaRPr lang="en-GB" sz="1800" dirty="0">
              <a:latin typeface="Helvetica"/>
              <a:cs typeface="Calibri"/>
            </a:endParaRPr>
          </a:p>
        </p:txBody>
      </p:sp>
      <p:pic>
        <p:nvPicPr>
          <p:cNvPr id="5" name="Picture 4">
            <a:extLst>
              <a:ext uri="{FF2B5EF4-FFF2-40B4-BE49-F238E27FC236}">
                <a16:creationId xmlns:a16="http://schemas.microsoft.com/office/drawing/2014/main" id="{42B76C0F-2733-7D5B-C8A7-7487F4F966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378" y="365125"/>
            <a:ext cx="835152" cy="1179576"/>
          </a:xfrm>
          <a:prstGeom prst="rect">
            <a:avLst/>
          </a:prstGeom>
        </p:spPr>
      </p:pic>
      <p:pic>
        <p:nvPicPr>
          <p:cNvPr id="7" name="Picture 2" descr="Related image">
            <a:extLst>
              <a:ext uri="{FF2B5EF4-FFF2-40B4-BE49-F238E27FC236}">
                <a16:creationId xmlns:a16="http://schemas.microsoft.com/office/drawing/2014/main" id="{21A1A88C-237A-63D0-B1A5-C4489DC857B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2728" b="27252"/>
          <a:stretch/>
        </p:blipFill>
        <p:spPr bwMode="auto">
          <a:xfrm>
            <a:off x="7891370" y="6101294"/>
            <a:ext cx="1778581" cy="5339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result for UK Aid logo">
            <a:extLst>
              <a:ext uri="{FF2B5EF4-FFF2-40B4-BE49-F238E27FC236}">
                <a16:creationId xmlns:a16="http://schemas.microsoft.com/office/drawing/2014/main" id="{FE71A2DA-0FF0-C1F6-6DC7-A0B48D5B3E3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826" t="7879" r="24352" b="6689"/>
          <a:stretch/>
        </p:blipFill>
        <p:spPr bwMode="auto">
          <a:xfrm>
            <a:off x="11278961" y="5976130"/>
            <a:ext cx="699796" cy="78425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DE15BBA7-10FE-9847-2D42-D9A39417DE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84946" y="6206724"/>
            <a:ext cx="1379020" cy="362701"/>
          </a:xfrm>
          <a:prstGeom prst="rect">
            <a:avLst/>
          </a:prstGeom>
        </p:spPr>
      </p:pic>
    </p:spTree>
    <p:extLst>
      <p:ext uri="{BB962C8B-B14F-4D97-AF65-F5344CB8AC3E}">
        <p14:creationId xmlns:p14="http://schemas.microsoft.com/office/powerpoint/2010/main" val="2019135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A43B410-69B6-C44F-941C-C0B4197086E4}"/>
              </a:ext>
            </a:extLst>
          </p:cNvPr>
          <p:cNvSpPr>
            <a:spLocks noChangeArrowheads="1"/>
          </p:cNvSpPr>
          <p:nvPr/>
        </p:nvSpPr>
        <p:spPr bwMode="auto">
          <a:xfrm>
            <a:off x="4519327" y="-1"/>
            <a:ext cx="1413697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hteck 4">
            <a:extLst>
              <a:ext uri="{FF2B5EF4-FFF2-40B4-BE49-F238E27FC236}">
                <a16:creationId xmlns:a16="http://schemas.microsoft.com/office/drawing/2014/main" id="{D9ED3B08-57BB-794D-9928-95AB8484C82F}"/>
              </a:ext>
            </a:extLst>
          </p:cNvPr>
          <p:cNvSpPr/>
          <p:nvPr/>
        </p:nvSpPr>
        <p:spPr>
          <a:xfrm>
            <a:off x="9155771" y="4272256"/>
            <a:ext cx="184731" cy="246221"/>
          </a:xfrm>
          <a:prstGeom prst="rect">
            <a:avLst/>
          </a:prstGeom>
        </p:spPr>
        <p:txBody>
          <a:bodyPr wrap="non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2" name="Title 1">
            <a:extLst>
              <a:ext uri="{FF2B5EF4-FFF2-40B4-BE49-F238E27FC236}">
                <a16:creationId xmlns:a16="http://schemas.microsoft.com/office/drawing/2014/main" id="{E0233076-7473-074D-8451-906036A49FF8}"/>
              </a:ext>
            </a:extLst>
          </p:cNvPr>
          <p:cNvSpPr>
            <a:spLocks noGrp="1"/>
          </p:cNvSpPr>
          <p:nvPr>
            <p:ph type="title"/>
          </p:nvPr>
        </p:nvSpPr>
        <p:spPr>
          <a:xfrm>
            <a:off x="173527" y="1717587"/>
            <a:ext cx="4724398" cy="4489138"/>
          </a:xfrm>
        </p:spPr>
        <p:txBody>
          <a:bodyPr vert="horz" lIns="91440" tIns="45720" rIns="91440" bIns="45720" rtlCol="0" anchor="ctr">
            <a:normAutofit/>
          </a:bodyPr>
          <a:lstStyle/>
          <a:p>
            <a:br>
              <a:rPr lang="en-US" sz="3600" b="1" dirty="0">
                <a:solidFill>
                  <a:srgbClr val="361163"/>
                </a:solidFill>
                <a:latin typeface="+mn-lt"/>
              </a:rPr>
            </a:br>
            <a:r>
              <a:rPr lang="en-US" sz="3600" b="1" dirty="0">
                <a:solidFill>
                  <a:srgbClr val="361163"/>
                </a:solidFill>
                <a:latin typeface="+mn-lt"/>
              </a:rPr>
              <a:t>Thank you for listening!</a:t>
            </a:r>
            <a:br>
              <a:rPr lang="en-US" sz="3600" b="1" dirty="0">
                <a:solidFill>
                  <a:srgbClr val="361163"/>
                </a:solidFill>
                <a:latin typeface="+mn-lt"/>
              </a:rPr>
            </a:br>
            <a:br>
              <a:rPr lang="en-US" sz="3600" b="1" dirty="0">
                <a:solidFill>
                  <a:srgbClr val="361163"/>
                </a:solidFill>
                <a:latin typeface="+mn-lt"/>
              </a:rPr>
            </a:br>
            <a:endParaRPr lang="en-US" sz="3600" b="1" dirty="0">
              <a:solidFill>
                <a:srgbClr val="361163"/>
              </a:solidFill>
              <a:latin typeface="+mn-lt"/>
            </a:endParaRPr>
          </a:p>
        </p:txBody>
      </p:sp>
      <p:pic>
        <p:nvPicPr>
          <p:cNvPr id="25" name="Picture 24">
            <a:extLst>
              <a:ext uri="{FF2B5EF4-FFF2-40B4-BE49-F238E27FC236}">
                <a16:creationId xmlns:a16="http://schemas.microsoft.com/office/drawing/2014/main" id="{0D2C8986-4A5B-4470-8D55-933714FE93B6}"/>
              </a:ext>
            </a:extLst>
          </p:cNvPr>
          <p:cNvPicPr>
            <a:picLocks noChangeAspect="1"/>
          </p:cNvPicPr>
          <p:nvPr/>
        </p:nvPicPr>
        <p:blipFill>
          <a:blip r:embed="rId3"/>
          <a:stretch>
            <a:fillRect/>
          </a:stretch>
        </p:blipFill>
        <p:spPr>
          <a:xfrm>
            <a:off x="5867262" y="1424853"/>
            <a:ext cx="5718808" cy="4021645"/>
          </a:xfrm>
          <a:prstGeom prst="rect">
            <a:avLst/>
          </a:prstGeom>
        </p:spPr>
      </p:pic>
      <p:pic>
        <p:nvPicPr>
          <p:cNvPr id="6" name="Picture 2" descr="Related image">
            <a:extLst>
              <a:ext uri="{FF2B5EF4-FFF2-40B4-BE49-F238E27FC236}">
                <a16:creationId xmlns:a16="http://schemas.microsoft.com/office/drawing/2014/main" id="{3DEEAB22-6112-8C87-E8DD-D1F1C378676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2728" b="27252"/>
          <a:stretch/>
        </p:blipFill>
        <p:spPr bwMode="auto">
          <a:xfrm>
            <a:off x="7891370" y="6101294"/>
            <a:ext cx="1778581" cy="5339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UK Aid logo">
            <a:extLst>
              <a:ext uri="{FF2B5EF4-FFF2-40B4-BE49-F238E27FC236}">
                <a16:creationId xmlns:a16="http://schemas.microsoft.com/office/drawing/2014/main" id="{EAA15EBA-5A35-7E06-A7B0-9E83C511771E}"/>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4826" t="7879" r="24352" b="6689"/>
          <a:stretch/>
        </p:blipFill>
        <p:spPr bwMode="auto">
          <a:xfrm>
            <a:off x="11278961" y="5976130"/>
            <a:ext cx="699796" cy="7842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15C6758-DFFB-D0E6-947C-5854ABC746C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84946" y="6206724"/>
            <a:ext cx="1379020" cy="362701"/>
          </a:xfrm>
          <a:prstGeom prst="rect">
            <a:avLst/>
          </a:prstGeom>
        </p:spPr>
      </p:pic>
      <p:pic>
        <p:nvPicPr>
          <p:cNvPr id="9" name="Picture 8">
            <a:extLst>
              <a:ext uri="{FF2B5EF4-FFF2-40B4-BE49-F238E27FC236}">
                <a16:creationId xmlns:a16="http://schemas.microsoft.com/office/drawing/2014/main" id="{29B67D4B-8753-44C3-4056-1C59B233416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378" y="365125"/>
            <a:ext cx="835152" cy="1179576"/>
          </a:xfrm>
          <a:prstGeom prst="rect">
            <a:avLst/>
          </a:prstGeom>
        </p:spPr>
      </p:pic>
    </p:spTree>
    <p:extLst>
      <p:ext uri="{BB962C8B-B14F-4D97-AF65-F5344CB8AC3E}">
        <p14:creationId xmlns:p14="http://schemas.microsoft.com/office/powerpoint/2010/main" val="4022307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ext&#10;&#10;Description automatically generated">
            <a:extLst>
              <a:ext uri="{FF2B5EF4-FFF2-40B4-BE49-F238E27FC236}">
                <a16:creationId xmlns:a16="http://schemas.microsoft.com/office/drawing/2014/main" id="{E55AB2C1-2D4D-578B-E0DB-8C60BB8E5A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11268" y="2536914"/>
            <a:ext cx="2241081" cy="1548003"/>
          </a:xfrm>
        </p:spPr>
      </p:pic>
      <p:pic>
        <p:nvPicPr>
          <p:cNvPr id="4" name="Content Placeholder 3" descr="Carbon offset projects grouped into two categories">
            <a:extLst>
              <a:ext uri="{FF2B5EF4-FFF2-40B4-BE49-F238E27FC236}">
                <a16:creationId xmlns:a16="http://schemas.microsoft.com/office/drawing/2014/main" id="{101AAF19-63EE-464D-9577-106EAAA4898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6898" y="1392340"/>
            <a:ext cx="4694340" cy="5290930"/>
          </a:xfrm>
          <a:prstGeom prst="rect">
            <a:avLst/>
          </a:prstGeom>
          <a:noFill/>
          <a:ln>
            <a:noFill/>
          </a:ln>
        </p:spPr>
      </p:pic>
      <p:pic>
        <p:nvPicPr>
          <p:cNvPr id="8" name="Picture 7" descr="EM carbon project categories">
            <a:extLst>
              <a:ext uri="{FF2B5EF4-FFF2-40B4-BE49-F238E27FC236}">
                <a16:creationId xmlns:a16="http://schemas.microsoft.com/office/drawing/2014/main" id="{3BD5EDA4-B66E-C51E-933B-877CD42B1B7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02863" y="1191076"/>
            <a:ext cx="5008567" cy="4366345"/>
          </a:xfrm>
          <a:prstGeom prst="rect">
            <a:avLst/>
          </a:prstGeom>
          <a:noFill/>
          <a:ln>
            <a:noFill/>
          </a:ln>
        </p:spPr>
      </p:pic>
      <p:pic>
        <p:nvPicPr>
          <p:cNvPr id="3" name="Picture 2" descr="Related image">
            <a:extLst>
              <a:ext uri="{FF2B5EF4-FFF2-40B4-BE49-F238E27FC236}">
                <a16:creationId xmlns:a16="http://schemas.microsoft.com/office/drawing/2014/main" id="{3D21355D-081C-437A-6302-717FD82A4B8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42728" b="27252"/>
          <a:stretch/>
        </p:blipFill>
        <p:spPr bwMode="auto">
          <a:xfrm>
            <a:off x="7891370" y="6101294"/>
            <a:ext cx="1778581" cy="5339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UK Aid logo">
            <a:extLst>
              <a:ext uri="{FF2B5EF4-FFF2-40B4-BE49-F238E27FC236}">
                <a16:creationId xmlns:a16="http://schemas.microsoft.com/office/drawing/2014/main" id="{2476DAFA-6ED5-717C-3B21-E4C40078009B}"/>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4826" t="7879" r="24352" b="6689"/>
          <a:stretch/>
        </p:blipFill>
        <p:spPr bwMode="auto">
          <a:xfrm>
            <a:off x="11278961" y="5976130"/>
            <a:ext cx="699796" cy="7842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DA525B7-37C8-3872-C25A-C137C6B42F1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84946" y="6206724"/>
            <a:ext cx="1379020" cy="362701"/>
          </a:xfrm>
          <a:prstGeom prst="rect">
            <a:avLst/>
          </a:prstGeom>
        </p:spPr>
      </p:pic>
      <p:pic>
        <p:nvPicPr>
          <p:cNvPr id="9" name="Picture 8">
            <a:extLst>
              <a:ext uri="{FF2B5EF4-FFF2-40B4-BE49-F238E27FC236}">
                <a16:creationId xmlns:a16="http://schemas.microsoft.com/office/drawing/2014/main" id="{C80C7A6B-5CF2-120C-F386-7089D12FB22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2378" y="365125"/>
            <a:ext cx="835152" cy="1179576"/>
          </a:xfrm>
          <a:prstGeom prst="rect">
            <a:avLst/>
          </a:prstGeom>
        </p:spPr>
      </p:pic>
      <p:sp>
        <p:nvSpPr>
          <p:cNvPr id="10" name="Title 1">
            <a:extLst>
              <a:ext uri="{FF2B5EF4-FFF2-40B4-BE49-F238E27FC236}">
                <a16:creationId xmlns:a16="http://schemas.microsoft.com/office/drawing/2014/main" id="{A2375854-2424-3424-70FC-46F59E5155D2}"/>
              </a:ext>
            </a:extLst>
          </p:cNvPr>
          <p:cNvSpPr txBox="1">
            <a:spLocks/>
          </p:cNvSpPr>
          <p:nvPr/>
        </p:nvSpPr>
        <p:spPr>
          <a:xfrm>
            <a:off x="1240970" y="356247"/>
            <a:ext cx="101128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rgbClr val="361163"/>
                </a:solidFill>
                <a:latin typeface="Din OT"/>
                <a:ea typeface="+mj-ea"/>
                <a:cs typeface="+mj-cs"/>
              </a:defRPr>
            </a:lvl1pPr>
          </a:lstStyle>
          <a:p>
            <a:r>
              <a:rPr lang="en-GB" sz="3600" b="1" dirty="0">
                <a:latin typeface="+mn-lt"/>
              </a:rPr>
              <a:t>What are Carbon Credits ?</a:t>
            </a:r>
            <a:endParaRPr lang="en-GB" dirty="0"/>
          </a:p>
        </p:txBody>
      </p:sp>
    </p:spTree>
    <p:extLst>
      <p:ext uri="{BB962C8B-B14F-4D97-AF65-F5344CB8AC3E}">
        <p14:creationId xmlns:p14="http://schemas.microsoft.com/office/powerpoint/2010/main" val="2235603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wo types of carbon market">
            <a:extLst>
              <a:ext uri="{FF2B5EF4-FFF2-40B4-BE49-F238E27FC236}">
                <a16:creationId xmlns:a16="http://schemas.microsoft.com/office/drawing/2014/main" id="{947CB7F7-CE38-9ED9-F216-83F6E47A825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34930" y="1406792"/>
            <a:ext cx="9658640" cy="5240337"/>
          </a:xfrm>
          <a:prstGeom prst="rect">
            <a:avLst/>
          </a:prstGeom>
          <a:noFill/>
          <a:ln>
            <a:noFill/>
          </a:ln>
        </p:spPr>
      </p:pic>
      <p:pic>
        <p:nvPicPr>
          <p:cNvPr id="3" name="Picture 2" descr="Related image">
            <a:extLst>
              <a:ext uri="{FF2B5EF4-FFF2-40B4-BE49-F238E27FC236}">
                <a16:creationId xmlns:a16="http://schemas.microsoft.com/office/drawing/2014/main" id="{7111F20E-A86F-7630-282B-DD858B0DA4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2728" b="27252"/>
          <a:stretch/>
        </p:blipFill>
        <p:spPr bwMode="auto">
          <a:xfrm>
            <a:off x="7891370" y="6101294"/>
            <a:ext cx="1778581" cy="5339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UK Aid logo">
            <a:extLst>
              <a:ext uri="{FF2B5EF4-FFF2-40B4-BE49-F238E27FC236}">
                <a16:creationId xmlns:a16="http://schemas.microsoft.com/office/drawing/2014/main" id="{5CB696D4-1F7A-6143-AC7D-2EF5D260823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826" t="7879" r="24352" b="6689"/>
          <a:stretch/>
        </p:blipFill>
        <p:spPr bwMode="auto">
          <a:xfrm>
            <a:off x="11278961" y="5976130"/>
            <a:ext cx="699796" cy="7842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F23DFDF-5F24-5ED3-7173-855B26B9BB2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84946" y="6206724"/>
            <a:ext cx="1379020" cy="362701"/>
          </a:xfrm>
          <a:prstGeom prst="rect">
            <a:avLst/>
          </a:prstGeom>
        </p:spPr>
      </p:pic>
      <p:pic>
        <p:nvPicPr>
          <p:cNvPr id="8" name="Picture 7">
            <a:extLst>
              <a:ext uri="{FF2B5EF4-FFF2-40B4-BE49-F238E27FC236}">
                <a16:creationId xmlns:a16="http://schemas.microsoft.com/office/drawing/2014/main" id="{7AF7EBC3-E0BF-83E5-15B9-FA78BFFF27B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2378" y="365125"/>
            <a:ext cx="835152" cy="1179576"/>
          </a:xfrm>
          <a:prstGeom prst="rect">
            <a:avLst/>
          </a:prstGeom>
        </p:spPr>
      </p:pic>
      <p:sp>
        <p:nvSpPr>
          <p:cNvPr id="14" name="Title 1">
            <a:extLst>
              <a:ext uri="{FF2B5EF4-FFF2-40B4-BE49-F238E27FC236}">
                <a16:creationId xmlns:a16="http://schemas.microsoft.com/office/drawing/2014/main" id="{B283586F-68C9-8433-1D22-DE2EA0ABFB2B}"/>
              </a:ext>
            </a:extLst>
          </p:cNvPr>
          <p:cNvSpPr txBox="1">
            <a:spLocks/>
          </p:cNvSpPr>
          <p:nvPr/>
        </p:nvSpPr>
        <p:spPr>
          <a:xfrm>
            <a:off x="1240970" y="356247"/>
            <a:ext cx="101128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rgbClr val="361163"/>
                </a:solidFill>
                <a:latin typeface="Din OT"/>
                <a:ea typeface="+mj-ea"/>
                <a:cs typeface="+mj-cs"/>
              </a:defRPr>
            </a:lvl1pPr>
          </a:lstStyle>
          <a:p>
            <a:r>
              <a:rPr lang="en-GB" sz="3600" b="1" dirty="0">
                <a:latin typeface="+mn-lt"/>
              </a:rPr>
              <a:t>Compliance and voluntary markets</a:t>
            </a:r>
            <a:endParaRPr lang="en-GB" dirty="0"/>
          </a:p>
        </p:txBody>
      </p:sp>
    </p:spTree>
    <p:extLst>
      <p:ext uri="{BB962C8B-B14F-4D97-AF65-F5344CB8AC3E}">
        <p14:creationId xmlns:p14="http://schemas.microsoft.com/office/powerpoint/2010/main" val="1173202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24275-475E-1940-BA61-FB266FBEE78D}"/>
              </a:ext>
            </a:extLst>
          </p:cNvPr>
          <p:cNvSpPr>
            <a:spLocks noGrp="1"/>
          </p:cNvSpPr>
          <p:nvPr>
            <p:ph type="title"/>
          </p:nvPr>
        </p:nvSpPr>
        <p:spPr>
          <a:xfrm>
            <a:off x="1231270" y="365126"/>
            <a:ext cx="10122529" cy="604934"/>
          </a:xfrm>
        </p:spPr>
        <p:txBody>
          <a:bodyPr vert="horz" lIns="91440" tIns="45720" rIns="91440" bIns="45720" rtlCol="0" anchor="ctr">
            <a:normAutofit/>
          </a:bodyPr>
          <a:lstStyle/>
          <a:p>
            <a:r>
              <a:rPr lang="en-US" sz="3600" b="1" dirty="0">
                <a:solidFill>
                  <a:srgbClr val="361163"/>
                </a:solidFill>
                <a:latin typeface="+mn-lt"/>
              </a:rPr>
              <a:t>Evolution of the Voluntary Carbon Market</a:t>
            </a:r>
          </a:p>
        </p:txBody>
      </p:sp>
      <p:pic>
        <p:nvPicPr>
          <p:cNvPr id="4" name="Picture 2">
            <a:extLst>
              <a:ext uri="{FF2B5EF4-FFF2-40B4-BE49-F238E27FC236}">
                <a16:creationId xmlns:a16="http://schemas.microsoft.com/office/drawing/2014/main" id="{FD6A0CE5-5C9C-FE4B-A152-ACFF4868BE41}"/>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51438" y="1087675"/>
            <a:ext cx="10877421" cy="495009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lated image">
            <a:extLst>
              <a:ext uri="{FF2B5EF4-FFF2-40B4-BE49-F238E27FC236}">
                <a16:creationId xmlns:a16="http://schemas.microsoft.com/office/drawing/2014/main" id="{3545169A-03E4-01DD-B06E-D8E0F25C01A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2728" b="27252"/>
          <a:stretch/>
        </p:blipFill>
        <p:spPr bwMode="auto">
          <a:xfrm>
            <a:off x="7891370" y="6101294"/>
            <a:ext cx="1778581" cy="5339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UK Aid logo">
            <a:extLst>
              <a:ext uri="{FF2B5EF4-FFF2-40B4-BE49-F238E27FC236}">
                <a16:creationId xmlns:a16="http://schemas.microsoft.com/office/drawing/2014/main" id="{558E7F5A-42B4-30FE-80F5-0ED70A0BB48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826" t="7879" r="24352" b="6689"/>
          <a:stretch/>
        </p:blipFill>
        <p:spPr bwMode="auto">
          <a:xfrm>
            <a:off x="11278961" y="5976130"/>
            <a:ext cx="699796" cy="7842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CC214C8C-4E3D-92E6-8481-364E4FD775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84946" y="6206724"/>
            <a:ext cx="1379020" cy="362701"/>
          </a:xfrm>
          <a:prstGeom prst="rect">
            <a:avLst/>
          </a:prstGeom>
        </p:spPr>
      </p:pic>
      <p:pic>
        <p:nvPicPr>
          <p:cNvPr id="9" name="Picture 8">
            <a:extLst>
              <a:ext uri="{FF2B5EF4-FFF2-40B4-BE49-F238E27FC236}">
                <a16:creationId xmlns:a16="http://schemas.microsoft.com/office/drawing/2014/main" id="{DB91D9FE-FCBF-3A65-A399-FF778C4CACC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2378" y="365125"/>
            <a:ext cx="835152" cy="1179576"/>
          </a:xfrm>
          <a:prstGeom prst="rect">
            <a:avLst/>
          </a:prstGeom>
        </p:spPr>
      </p:pic>
    </p:spTree>
    <p:extLst>
      <p:ext uri="{BB962C8B-B14F-4D97-AF65-F5344CB8AC3E}">
        <p14:creationId xmlns:p14="http://schemas.microsoft.com/office/powerpoint/2010/main" val="459398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096" y="365125"/>
            <a:ext cx="10199703" cy="1325563"/>
          </a:xfrm>
        </p:spPr>
        <p:txBody>
          <a:bodyPr vert="horz" lIns="91440" tIns="45720" rIns="91440" bIns="45720" rtlCol="0" anchor="ctr">
            <a:normAutofit/>
          </a:bodyPr>
          <a:lstStyle/>
          <a:p>
            <a:r>
              <a:rPr lang="en-GB" sz="3600" b="1" dirty="0">
                <a:solidFill>
                  <a:srgbClr val="361163"/>
                </a:solidFill>
                <a:latin typeface="+mn-lt"/>
              </a:rPr>
              <a:t>Carbon Credit Market Background </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GB" sz="2000" dirty="0"/>
              <a:t>Difficult History</a:t>
            </a:r>
          </a:p>
          <a:p>
            <a:pPr marL="0" indent="0">
              <a:buNone/>
            </a:pPr>
            <a:endParaRPr lang="en-GB" sz="2000" dirty="0"/>
          </a:p>
          <a:p>
            <a:r>
              <a:rPr lang="en-GB" sz="2000" dirty="0"/>
              <a:t>Controversial-were offsets the right way to reduce emissions ?</a:t>
            </a:r>
            <a:endParaRPr lang="en-GB" sz="2000" dirty="0">
              <a:cs typeface="Calibri"/>
            </a:endParaRPr>
          </a:p>
          <a:p>
            <a:r>
              <a:rPr lang="en-GB" sz="2000" dirty="0"/>
              <a:t>Risk of double counting / fraud, inaccuracies</a:t>
            </a:r>
            <a:endParaRPr lang="en-GB" sz="2000" dirty="0">
              <a:cs typeface="Calibri"/>
            </a:endParaRPr>
          </a:p>
          <a:p>
            <a:r>
              <a:rPr lang="en-GB" sz="2000" dirty="0">
                <a:cs typeface="Calibri"/>
              </a:rPr>
              <a:t>Controversial projects </a:t>
            </a:r>
            <a:r>
              <a:rPr lang="en-GB" sz="2000" dirty="0" err="1">
                <a:cs typeface="Calibri"/>
              </a:rPr>
              <a:t>eg</a:t>
            </a:r>
            <a:r>
              <a:rPr lang="en-GB" sz="2000" dirty="0">
                <a:cs typeface="Calibri"/>
              </a:rPr>
              <a:t> Coal fired power</a:t>
            </a:r>
          </a:p>
          <a:p>
            <a:r>
              <a:rPr lang="en-GB" sz="2000" dirty="0"/>
              <a:t>High certification costs and burdensome procedures</a:t>
            </a:r>
            <a:endParaRPr lang="en-GB" sz="2000" dirty="0">
              <a:cs typeface="Calibri"/>
            </a:endParaRPr>
          </a:p>
          <a:p>
            <a:r>
              <a:rPr lang="en-GB" sz="2000" dirty="0"/>
              <a:t>Collapse in market prices post 2012 caused much distress</a:t>
            </a:r>
            <a:endParaRPr lang="en-GB" sz="2000" dirty="0">
              <a:cs typeface="Calibri" panose="020F0502020204030204"/>
            </a:endParaRPr>
          </a:p>
        </p:txBody>
      </p:sp>
      <p:pic>
        <p:nvPicPr>
          <p:cNvPr id="5" name="Picture 6">
            <a:extLst>
              <a:ext uri="{FF2B5EF4-FFF2-40B4-BE49-F238E27FC236}">
                <a16:creationId xmlns:a16="http://schemas.microsoft.com/office/drawing/2014/main" id="{2D4AFC32-A267-46EF-A4A7-24D4171DFF31}"/>
              </a:ext>
            </a:extLst>
          </p:cNvPr>
          <p:cNvPicPr>
            <a:picLocks noChangeAspect="1"/>
          </p:cNvPicPr>
          <p:nvPr/>
        </p:nvPicPr>
        <p:blipFill>
          <a:blip r:embed="rId2"/>
          <a:stretch>
            <a:fillRect/>
          </a:stretch>
        </p:blipFill>
        <p:spPr>
          <a:xfrm>
            <a:off x="7724471" y="2434279"/>
            <a:ext cx="4174273" cy="2899391"/>
          </a:xfrm>
          <a:prstGeom prst="rect">
            <a:avLst/>
          </a:prstGeom>
        </p:spPr>
      </p:pic>
      <p:pic>
        <p:nvPicPr>
          <p:cNvPr id="6" name="Picture 2" descr="Related image">
            <a:extLst>
              <a:ext uri="{FF2B5EF4-FFF2-40B4-BE49-F238E27FC236}">
                <a16:creationId xmlns:a16="http://schemas.microsoft.com/office/drawing/2014/main" id="{8E6B6489-C26E-099C-59DD-75BC9DC5DD8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2728" b="27252"/>
          <a:stretch/>
        </p:blipFill>
        <p:spPr bwMode="auto">
          <a:xfrm>
            <a:off x="7891370" y="6101294"/>
            <a:ext cx="1778581" cy="5339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UK Aid logo">
            <a:extLst>
              <a:ext uri="{FF2B5EF4-FFF2-40B4-BE49-F238E27FC236}">
                <a16:creationId xmlns:a16="http://schemas.microsoft.com/office/drawing/2014/main" id="{6B61973A-4CE6-D473-D67F-ABAF83F5B5F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826" t="7879" r="24352" b="6689"/>
          <a:stretch/>
        </p:blipFill>
        <p:spPr bwMode="auto">
          <a:xfrm>
            <a:off x="11278961" y="5976130"/>
            <a:ext cx="699796" cy="7842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7C90B340-A929-BC6A-085A-C509E4F5B4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84946" y="6206724"/>
            <a:ext cx="1379020" cy="362701"/>
          </a:xfrm>
          <a:prstGeom prst="rect">
            <a:avLst/>
          </a:prstGeom>
        </p:spPr>
      </p:pic>
      <p:pic>
        <p:nvPicPr>
          <p:cNvPr id="9" name="Picture 8">
            <a:extLst>
              <a:ext uri="{FF2B5EF4-FFF2-40B4-BE49-F238E27FC236}">
                <a16:creationId xmlns:a16="http://schemas.microsoft.com/office/drawing/2014/main" id="{A40E4F67-FC3A-AD32-E1AD-B603FB1531E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81664" y="292554"/>
            <a:ext cx="1080080" cy="1179576"/>
          </a:xfrm>
          <a:prstGeom prst="rect">
            <a:avLst/>
          </a:prstGeom>
        </p:spPr>
      </p:pic>
    </p:spTree>
    <p:extLst>
      <p:ext uri="{BB962C8B-B14F-4D97-AF65-F5344CB8AC3E}">
        <p14:creationId xmlns:p14="http://schemas.microsoft.com/office/powerpoint/2010/main" val="1414411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1964" y="365125"/>
            <a:ext cx="10111836" cy="1325563"/>
          </a:xfrm>
        </p:spPr>
        <p:txBody>
          <a:bodyPr vert="horz" lIns="91440" tIns="45720" rIns="91440" bIns="45720" rtlCol="0" anchor="ctr">
            <a:normAutofit/>
          </a:bodyPr>
          <a:lstStyle/>
          <a:p>
            <a:r>
              <a:rPr lang="en-GB" sz="3600" b="1" dirty="0">
                <a:solidFill>
                  <a:srgbClr val="361163"/>
                </a:solidFill>
                <a:latin typeface="+mn-lt"/>
              </a:rPr>
              <a:t>Carbon Credit Market Background   </a:t>
            </a:r>
          </a:p>
        </p:txBody>
      </p:sp>
      <p:sp>
        <p:nvSpPr>
          <p:cNvPr id="3" name="Content Placeholder 2"/>
          <p:cNvSpPr>
            <a:spLocks noGrp="1"/>
          </p:cNvSpPr>
          <p:nvPr>
            <p:ph idx="1"/>
          </p:nvPr>
        </p:nvSpPr>
        <p:spPr>
          <a:xfrm>
            <a:off x="941032" y="1775534"/>
            <a:ext cx="9712171" cy="3994951"/>
          </a:xfrm>
        </p:spPr>
        <p:txBody>
          <a:bodyPr vert="horz" lIns="91440" tIns="45720" rIns="91440" bIns="45720" rtlCol="0" anchor="t">
            <a:normAutofit/>
          </a:bodyPr>
          <a:lstStyle/>
          <a:p>
            <a:r>
              <a:rPr lang="en-GB" sz="2000" dirty="0"/>
              <a:t>Growing awareness of climate change suggested a trend to higher prices </a:t>
            </a:r>
            <a:endParaRPr lang="en-US" dirty="0"/>
          </a:p>
          <a:p>
            <a:r>
              <a:rPr lang="en-GB" sz="2000" dirty="0"/>
              <a:t>High emission savings from MECS devices compared to lighting/SHS e.g., around 2-5 tonnes CO2e per annum </a:t>
            </a:r>
            <a:endParaRPr lang="en-GB"/>
          </a:p>
          <a:p>
            <a:r>
              <a:rPr lang="en-GB" sz="2000" dirty="0"/>
              <a:t>Higher prices available for MEC appliance projects due to high SDG co-benefits: Health, Gender, Livelihood and Environmental</a:t>
            </a:r>
          </a:p>
          <a:p>
            <a:r>
              <a:rPr lang="en-GB" sz="2000" dirty="0"/>
              <a:t>New opportunities arising from smart data features of MEC devices</a:t>
            </a:r>
          </a:p>
          <a:p>
            <a:r>
              <a:rPr lang="en-GB" sz="2000" dirty="0"/>
              <a:t>Potential "game changer" for reducing appliance costs and improving company/project profitability and viability</a:t>
            </a:r>
          </a:p>
          <a:p>
            <a:r>
              <a:rPr lang="en-GB" sz="2000" dirty="0">
                <a:cs typeface="Calibri"/>
              </a:rPr>
              <a:t>Just transitions narrative</a:t>
            </a:r>
            <a:endParaRPr lang="en-GB" sz="2000" dirty="0"/>
          </a:p>
          <a:p>
            <a:r>
              <a:rPr lang="en-GB" sz="2000" dirty="0"/>
              <a:t>Where should MECS play a role ??</a:t>
            </a:r>
            <a:endParaRPr lang="en-GB" sz="2000" dirty="0">
              <a:cs typeface="Calibri"/>
            </a:endParaRPr>
          </a:p>
          <a:p>
            <a:endParaRPr lang="en-GB" sz="2000" dirty="0"/>
          </a:p>
          <a:p>
            <a:pPr marL="0" indent="0">
              <a:buNone/>
            </a:pPr>
            <a:endParaRPr lang="en-GB" sz="2000" dirty="0"/>
          </a:p>
        </p:txBody>
      </p:sp>
      <p:pic>
        <p:nvPicPr>
          <p:cNvPr id="5" name="Picture 2" descr="Related image">
            <a:extLst>
              <a:ext uri="{FF2B5EF4-FFF2-40B4-BE49-F238E27FC236}">
                <a16:creationId xmlns:a16="http://schemas.microsoft.com/office/drawing/2014/main" id="{DFD0D39B-22D5-ADC7-B5B7-441729BC5D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2728" b="27252"/>
          <a:stretch/>
        </p:blipFill>
        <p:spPr bwMode="auto">
          <a:xfrm>
            <a:off x="7891370" y="6101294"/>
            <a:ext cx="1778581" cy="5339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UK Aid logo">
            <a:extLst>
              <a:ext uri="{FF2B5EF4-FFF2-40B4-BE49-F238E27FC236}">
                <a16:creationId xmlns:a16="http://schemas.microsoft.com/office/drawing/2014/main" id="{17AA7D18-4EFA-98BF-D34D-94D2FB338B8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826" t="7879" r="24352" b="6689"/>
          <a:stretch/>
        </p:blipFill>
        <p:spPr bwMode="auto">
          <a:xfrm>
            <a:off x="11278961" y="5976130"/>
            <a:ext cx="699796" cy="7842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2605419-4D1A-B09A-6374-ECF0662472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4946" y="6206724"/>
            <a:ext cx="1379020" cy="362701"/>
          </a:xfrm>
          <a:prstGeom prst="rect">
            <a:avLst/>
          </a:prstGeom>
        </p:spPr>
      </p:pic>
      <p:pic>
        <p:nvPicPr>
          <p:cNvPr id="8" name="Picture 7">
            <a:extLst>
              <a:ext uri="{FF2B5EF4-FFF2-40B4-BE49-F238E27FC236}">
                <a16:creationId xmlns:a16="http://schemas.microsoft.com/office/drawing/2014/main" id="{BC69E277-96AD-4CE1-67D4-86FF5A8562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2378" y="365125"/>
            <a:ext cx="835152" cy="1179576"/>
          </a:xfrm>
          <a:prstGeom prst="rect">
            <a:avLst/>
          </a:prstGeom>
        </p:spPr>
      </p:pic>
    </p:spTree>
    <p:extLst>
      <p:ext uri="{BB962C8B-B14F-4D97-AF65-F5344CB8AC3E}">
        <p14:creationId xmlns:p14="http://schemas.microsoft.com/office/powerpoint/2010/main" val="1161496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096" y="365125"/>
            <a:ext cx="10199703" cy="1325563"/>
          </a:xfrm>
        </p:spPr>
        <p:txBody>
          <a:bodyPr vert="horz" lIns="91440" tIns="45720" rIns="91440" bIns="45720" rtlCol="0" anchor="ctr">
            <a:normAutofit/>
          </a:bodyPr>
          <a:lstStyle/>
          <a:p>
            <a:r>
              <a:rPr lang="en-GB" sz="3600" b="1" dirty="0">
                <a:solidFill>
                  <a:srgbClr val="361163"/>
                </a:solidFill>
                <a:latin typeface="+mn-lt"/>
              </a:rPr>
              <a:t>Background to the Methodology work</a:t>
            </a:r>
          </a:p>
        </p:txBody>
      </p:sp>
      <p:sp>
        <p:nvSpPr>
          <p:cNvPr id="3" name="Content Placeholder 2"/>
          <p:cNvSpPr>
            <a:spLocks noGrp="1"/>
          </p:cNvSpPr>
          <p:nvPr>
            <p:ph idx="1"/>
          </p:nvPr>
        </p:nvSpPr>
        <p:spPr>
          <a:xfrm>
            <a:off x="838200" y="1825625"/>
            <a:ext cx="10515600" cy="4165872"/>
          </a:xfrm>
        </p:spPr>
        <p:txBody>
          <a:bodyPr vert="horz" lIns="91440" tIns="45720" rIns="91440" bIns="45720" rtlCol="0" anchor="t">
            <a:normAutofit/>
          </a:bodyPr>
          <a:lstStyle/>
          <a:p>
            <a:r>
              <a:rPr lang="en-GB" sz="2000" dirty="0"/>
              <a:t>Discussions with Gold Standard and others identified the opportunity to introduce a revised methodology for metered clean cooking appliances</a:t>
            </a:r>
            <a:endParaRPr lang="en-GB" sz="2000" dirty="0">
              <a:cs typeface="Calibri"/>
            </a:endParaRPr>
          </a:p>
          <a:p>
            <a:r>
              <a:rPr lang="en-GB" sz="2000" dirty="0"/>
              <a:t>Two main elements to the new approach;</a:t>
            </a:r>
          </a:p>
          <a:p>
            <a:pPr marL="457200" indent="-457200">
              <a:buFont typeface="+mj-lt"/>
              <a:buAutoNum type="arabicPeriod"/>
            </a:pPr>
            <a:r>
              <a:rPr lang="en-GB" sz="2000" dirty="0"/>
              <a:t>To use actual metered energy use as the basis on which to calculate emission reductions so improving accuracy and reducing costs</a:t>
            </a:r>
          </a:p>
          <a:p>
            <a:pPr marL="457200" indent="-457200">
              <a:buFont typeface="+mj-lt"/>
              <a:buAutoNum type="arabicPeriod"/>
            </a:pPr>
            <a:r>
              <a:rPr lang="en-GB" sz="2000" dirty="0"/>
              <a:t>To potentially use high-quality third-party data ( e.g., World Bank MTF analysis) for Baseline fuel usage calculations</a:t>
            </a:r>
          </a:p>
          <a:p>
            <a:r>
              <a:rPr lang="en-GB" sz="2000" dirty="0"/>
              <a:t>Significant consultations with some leading NGOs, Companies, CCA and ESMAP/Ci-Dev showed a strong interest in MECS promoting this opportunity. Some reservations around effects on carbon credit calculations from some developers.</a:t>
            </a:r>
          </a:p>
          <a:p>
            <a:r>
              <a:rPr lang="en-GB" sz="2000" dirty="0"/>
              <a:t>Considered better to produce a whole new procedure than ad hoc changes</a:t>
            </a:r>
          </a:p>
        </p:txBody>
      </p:sp>
      <p:pic>
        <p:nvPicPr>
          <p:cNvPr id="5" name="Picture 4" descr="Custom Electric Pressure Cookers Multi-use Kitchen Appliance - Buy Electric  Pressure Cookers,Dessini Pressure Cookers,Kitchen Appliance Product on  Alibaba.com">
            <a:extLst>
              <a:ext uri="{FF2B5EF4-FFF2-40B4-BE49-F238E27FC236}">
                <a16:creationId xmlns:a16="http://schemas.microsoft.com/office/drawing/2014/main" id="{D85176EB-F7F5-8D49-A9FA-C73271CC9AF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87185" y="20842"/>
            <a:ext cx="1905919" cy="1690004"/>
          </a:xfrm>
          <a:prstGeom prst="rect">
            <a:avLst/>
          </a:prstGeom>
          <a:noFill/>
        </p:spPr>
      </p:pic>
      <p:pic>
        <p:nvPicPr>
          <p:cNvPr id="6" name="Picture 2" descr="Related image">
            <a:extLst>
              <a:ext uri="{FF2B5EF4-FFF2-40B4-BE49-F238E27FC236}">
                <a16:creationId xmlns:a16="http://schemas.microsoft.com/office/drawing/2014/main" id="{433430E7-0E1B-4CE7-BE09-2551D95F9A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2728" b="27252"/>
          <a:stretch/>
        </p:blipFill>
        <p:spPr bwMode="auto">
          <a:xfrm>
            <a:off x="7891370" y="6101294"/>
            <a:ext cx="1778581" cy="5339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UK Aid logo">
            <a:extLst>
              <a:ext uri="{FF2B5EF4-FFF2-40B4-BE49-F238E27FC236}">
                <a16:creationId xmlns:a16="http://schemas.microsoft.com/office/drawing/2014/main" id="{0F5FACA3-F34A-340E-FA49-4E31DB9B7F1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826" t="7879" r="24352" b="6689"/>
          <a:stretch/>
        </p:blipFill>
        <p:spPr bwMode="auto">
          <a:xfrm>
            <a:off x="11278961" y="5976130"/>
            <a:ext cx="699796" cy="7842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6BD93B1-1401-21A2-B72E-535FB07961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84946" y="6206724"/>
            <a:ext cx="1379020" cy="362701"/>
          </a:xfrm>
          <a:prstGeom prst="rect">
            <a:avLst/>
          </a:prstGeom>
        </p:spPr>
      </p:pic>
      <p:pic>
        <p:nvPicPr>
          <p:cNvPr id="9" name="Picture 8">
            <a:extLst>
              <a:ext uri="{FF2B5EF4-FFF2-40B4-BE49-F238E27FC236}">
                <a16:creationId xmlns:a16="http://schemas.microsoft.com/office/drawing/2014/main" id="{790D85DB-5A36-F766-C308-013045D42C9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2378" y="365125"/>
            <a:ext cx="835152" cy="1179576"/>
          </a:xfrm>
          <a:prstGeom prst="rect">
            <a:avLst/>
          </a:prstGeom>
        </p:spPr>
      </p:pic>
    </p:spTree>
    <p:extLst>
      <p:ext uri="{BB962C8B-B14F-4D97-AF65-F5344CB8AC3E}">
        <p14:creationId xmlns:p14="http://schemas.microsoft.com/office/powerpoint/2010/main" val="464806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0A44E-DB36-9A1B-4D68-617BF1FFA0CC}"/>
              </a:ext>
            </a:extLst>
          </p:cNvPr>
          <p:cNvSpPr>
            <a:spLocks noGrp="1"/>
          </p:cNvSpPr>
          <p:nvPr>
            <p:ph type="title"/>
          </p:nvPr>
        </p:nvSpPr>
        <p:spPr>
          <a:xfrm>
            <a:off x="1241964" y="365125"/>
            <a:ext cx="10111836" cy="1325563"/>
          </a:xfrm>
        </p:spPr>
        <p:txBody>
          <a:bodyPr vert="horz" lIns="91440" tIns="45720" rIns="91440" bIns="45720" rtlCol="0" anchor="ctr">
            <a:normAutofit/>
          </a:bodyPr>
          <a:lstStyle/>
          <a:p>
            <a:r>
              <a:rPr lang="en-US" sz="3600" b="1" dirty="0">
                <a:solidFill>
                  <a:srgbClr val="361163"/>
                </a:solidFill>
                <a:latin typeface="+mn-lt"/>
              </a:rPr>
              <a:t>Start of the Methodology work </a:t>
            </a:r>
            <a:endParaRPr lang="en-GB" sz="3600" b="1" dirty="0">
              <a:solidFill>
                <a:srgbClr val="361163"/>
              </a:solidFill>
              <a:latin typeface="+mn-lt"/>
            </a:endParaRPr>
          </a:p>
        </p:txBody>
      </p:sp>
      <p:sp>
        <p:nvSpPr>
          <p:cNvPr id="3" name="Content Placeholder 2">
            <a:extLst>
              <a:ext uri="{FF2B5EF4-FFF2-40B4-BE49-F238E27FC236}">
                <a16:creationId xmlns:a16="http://schemas.microsoft.com/office/drawing/2014/main" id="{F529F904-F1FA-1829-7D0C-0D62B7F75BEF}"/>
              </a:ext>
            </a:extLst>
          </p:cNvPr>
          <p:cNvSpPr>
            <a:spLocks noGrp="1"/>
          </p:cNvSpPr>
          <p:nvPr>
            <p:ph idx="1"/>
          </p:nvPr>
        </p:nvSpPr>
        <p:spPr>
          <a:xfrm>
            <a:off x="838200" y="1849479"/>
            <a:ext cx="10325766" cy="4211258"/>
          </a:xfrm>
        </p:spPr>
        <p:txBody>
          <a:bodyPr vert="horz" lIns="91440" tIns="45720" rIns="91440" bIns="45720" rtlCol="0" anchor="t">
            <a:normAutofit/>
          </a:bodyPr>
          <a:lstStyle/>
          <a:p>
            <a:pPr marL="285750" indent="-285750" algn="just">
              <a:spcAft>
                <a:spcPts val="600"/>
              </a:spcAft>
            </a:pPr>
            <a:r>
              <a:rPr lang="en-GB" sz="2200" dirty="0"/>
              <a:t>After a RFP ( conducted in mid 2020) , Climate Care (now Climate Impact Partners) won the tender to act as advisor to MECS </a:t>
            </a:r>
            <a:endParaRPr lang="x-none" sz="2200" dirty="0">
              <a:cs typeface="Calibri" panose="020F0502020204030204" pitchFamily="34" charset="0"/>
            </a:endParaRPr>
          </a:p>
          <a:p>
            <a:pPr marL="285750" indent="-285750" algn="just">
              <a:spcAft>
                <a:spcPts val="600"/>
              </a:spcAft>
            </a:pPr>
            <a:r>
              <a:rPr lang="en-GB" sz="2200" dirty="0">
                <a:ea typeface="Calibri" panose="020F0502020204030204" pitchFamily="34" charset="0"/>
                <a:cs typeface="Calibri"/>
              </a:rPr>
              <a:t>Climate</a:t>
            </a:r>
            <a:r>
              <a:rPr lang="en-GB" sz="2200" dirty="0">
                <a:effectLst/>
                <a:ea typeface="Calibri" panose="020F0502020204030204" pitchFamily="34" charset="0"/>
                <a:cs typeface="Calibri"/>
              </a:rPr>
              <a:t> Care</a:t>
            </a:r>
            <a:r>
              <a:rPr lang="en-GB" sz="2200" dirty="0">
                <a:ea typeface="Calibri" panose="020F0502020204030204" pitchFamily="34" charset="0"/>
                <a:cs typeface="Calibri"/>
              </a:rPr>
              <a:t> then developed</a:t>
            </a:r>
            <a:r>
              <a:rPr lang="en-GB" sz="2200" dirty="0">
                <a:effectLst/>
                <a:ea typeface="Calibri" panose="020F0502020204030204" pitchFamily="34" charset="0"/>
                <a:cs typeface="Calibri"/>
              </a:rPr>
              <a:t> a new streamlined approach for calculating emission reductions for Electric Cooking and other Metered Cooking Devices</a:t>
            </a:r>
            <a:r>
              <a:rPr lang="en-GB" sz="2200" dirty="0">
                <a:ea typeface="Calibri" panose="020F0502020204030204" pitchFamily="34" charset="0"/>
                <a:cs typeface="Calibri"/>
              </a:rPr>
              <a:t> as an amendment to the </a:t>
            </a:r>
            <a:r>
              <a:rPr lang="en-GB" sz="2200" dirty="0">
                <a:ea typeface="+mn-lt"/>
                <a:cs typeface="+mn-lt"/>
              </a:rPr>
              <a:t>Gold Standard Technologies and Practices to Displace Decentralized Thermal Energy Consumption (TPDDTEC</a:t>
            </a:r>
            <a:r>
              <a:rPr lang="en-GB" sz="2200" dirty="0">
                <a:ea typeface="+mn-lt"/>
                <a:cs typeface="Calibri"/>
              </a:rPr>
              <a:t>).</a:t>
            </a:r>
            <a:r>
              <a:rPr lang="en-GB" sz="2200" dirty="0">
                <a:ea typeface="Calibri" panose="020F0502020204030204" pitchFamily="34" charset="0"/>
                <a:cs typeface="Calibri"/>
              </a:rPr>
              <a:t> </a:t>
            </a:r>
            <a:endParaRPr lang="x-none" sz="2200" dirty="0">
              <a:effectLst/>
              <a:ea typeface="Calibri" panose="020F0502020204030204" pitchFamily="34" charset="0"/>
              <a:cs typeface="Calibri" panose="020F0502020204030204" pitchFamily="34" charset="0"/>
            </a:endParaRPr>
          </a:p>
          <a:p>
            <a:pPr algn="just">
              <a:spcAft>
                <a:spcPts val="600"/>
              </a:spcAft>
              <a:tabLst>
                <a:tab pos="4248150" algn="l"/>
              </a:tabLst>
            </a:pPr>
            <a:r>
              <a:rPr lang="en-GB" sz="2200" dirty="0">
                <a:effectLst/>
                <a:ea typeface="Calibri" panose="020F0502020204030204" pitchFamily="34" charset="0"/>
                <a:cs typeface="Calibri"/>
              </a:rPr>
              <a:t>The project had 2 phases:	</a:t>
            </a:r>
            <a:endParaRPr lang="x-none" sz="2200" dirty="0">
              <a:effectLst/>
              <a:ea typeface="Calibri" panose="020F0502020204030204" pitchFamily="34" charset="0"/>
              <a:cs typeface="Calibri"/>
            </a:endParaRPr>
          </a:p>
          <a:p>
            <a:pPr marL="800100" lvl="1" indent="-342900" algn="just">
              <a:buFont typeface="Symbol" pitchFamily="2" charset="2"/>
              <a:buChar char=""/>
            </a:pPr>
            <a:r>
              <a:rPr lang="en-GB" sz="1800" dirty="0">
                <a:effectLst/>
                <a:ea typeface="Calibri" panose="020F0502020204030204" pitchFamily="34" charset="0"/>
                <a:cs typeface="Calibri" panose="020F0502020204030204" pitchFamily="34" charset="0"/>
              </a:rPr>
              <a:t>Phase 1: Climate Care was to adapt the existing Gold Standard methodology for certification of GHG emission reductions from modern cooking appliances. </a:t>
            </a:r>
          </a:p>
          <a:p>
            <a:pPr marL="800100" lvl="1" indent="-342900" algn="just">
              <a:spcAft>
                <a:spcPts val="600"/>
              </a:spcAft>
              <a:buFont typeface="Symbol" pitchFamily="2" charset="2"/>
              <a:buChar char=""/>
            </a:pPr>
            <a:r>
              <a:rPr lang="en-GB" sz="1800" dirty="0">
                <a:effectLst/>
                <a:ea typeface="Calibri" panose="020F0502020204030204" pitchFamily="34" charset="0"/>
                <a:cs typeface="Calibri"/>
              </a:rPr>
              <a:t>Phase 2: Once the new methodology was approved by Gold Standard, Climate Care</a:t>
            </a:r>
            <a:r>
              <a:rPr lang="en-GB" sz="1800" dirty="0">
                <a:ea typeface="Calibri" panose="020F0502020204030204" pitchFamily="34" charset="0"/>
                <a:cs typeface="Calibri"/>
              </a:rPr>
              <a:t> </a:t>
            </a:r>
            <a:r>
              <a:rPr lang="en-GB" sz="1800" dirty="0">
                <a:effectLst/>
                <a:ea typeface="Calibri" panose="020F0502020204030204" pitchFamily="34" charset="0"/>
                <a:cs typeface="Calibri"/>
              </a:rPr>
              <a:t>to take a project through the new methodology and lead the project to registration.</a:t>
            </a:r>
            <a:endParaRPr lang="x-none" sz="1800" dirty="0">
              <a:effectLst/>
              <a:ea typeface="Calibri" panose="020F0502020204030204" pitchFamily="34" charset="0"/>
              <a:cs typeface="Calibri"/>
            </a:endParaRPr>
          </a:p>
          <a:p>
            <a:endParaRPr lang="en-GB" dirty="0"/>
          </a:p>
        </p:txBody>
      </p:sp>
      <p:pic>
        <p:nvPicPr>
          <p:cNvPr id="4" name="Picture 2" descr="Related image">
            <a:extLst>
              <a:ext uri="{FF2B5EF4-FFF2-40B4-BE49-F238E27FC236}">
                <a16:creationId xmlns:a16="http://schemas.microsoft.com/office/drawing/2014/main" id="{AEA92354-7799-EE82-AF4C-F7C5385C62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2728" b="27252"/>
          <a:stretch/>
        </p:blipFill>
        <p:spPr bwMode="auto">
          <a:xfrm>
            <a:off x="7891370" y="6101294"/>
            <a:ext cx="1778581" cy="5339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UK Aid logo">
            <a:extLst>
              <a:ext uri="{FF2B5EF4-FFF2-40B4-BE49-F238E27FC236}">
                <a16:creationId xmlns:a16="http://schemas.microsoft.com/office/drawing/2014/main" id="{E4E1551B-3DDE-6D62-7030-9A934862049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826" t="7879" r="24352" b="6689"/>
          <a:stretch/>
        </p:blipFill>
        <p:spPr bwMode="auto">
          <a:xfrm>
            <a:off x="11278961" y="5976130"/>
            <a:ext cx="699796" cy="7842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6AE472A-ABC3-4136-E891-AF40A5C4FB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4946" y="6206724"/>
            <a:ext cx="1379020" cy="362701"/>
          </a:xfrm>
          <a:prstGeom prst="rect">
            <a:avLst/>
          </a:prstGeom>
        </p:spPr>
      </p:pic>
      <p:pic>
        <p:nvPicPr>
          <p:cNvPr id="8" name="Picture 7">
            <a:extLst>
              <a:ext uri="{FF2B5EF4-FFF2-40B4-BE49-F238E27FC236}">
                <a16:creationId xmlns:a16="http://schemas.microsoft.com/office/drawing/2014/main" id="{8A84D96C-8E71-5CC2-673A-FFA609D90BC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81664" y="292554"/>
            <a:ext cx="889580" cy="1179576"/>
          </a:xfrm>
          <a:prstGeom prst="rect">
            <a:avLst/>
          </a:prstGeom>
        </p:spPr>
      </p:pic>
    </p:spTree>
    <p:extLst>
      <p:ext uri="{BB962C8B-B14F-4D97-AF65-F5344CB8AC3E}">
        <p14:creationId xmlns:p14="http://schemas.microsoft.com/office/powerpoint/2010/main" val="28784102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A20556E53C8849B03014699C234EFC" ma:contentTypeVersion="16" ma:contentTypeDescription="Create a new document." ma:contentTypeScope="" ma:versionID="8b72d8a35919c5bb44e7659273cbf52b">
  <xsd:schema xmlns:xsd="http://www.w3.org/2001/XMLSchema" xmlns:xs="http://www.w3.org/2001/XMLSchema" xmlns:p="http://schemas.microsoft.com/office/2006/metadata/properties" xmlns:ns2="518840ca-b295-45a1-8971-2c8647c4c341" xmlns:ns3="e117e5ce-368d-4f61-832d-da5de1a0d21e" targetNamespace="http://schemas.microsoft.com/office/2006/metadata/properties" ma:root="true" ma:fieldsID="a00b1fade3994764aeee578ca9f020e5" ns2:_="" ns3:_="">
    <xsd:import namespace="518840ca-b295-45a1-8971-2c8647c4c341"/>
    <xsd:import namespace="e117e5ce-368d-4f61-832d-da5de1a0d21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8840ca-b295-45a1-8971-2c8647c4c3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3b1f9f8-f5cc-49a8-8ca6-8016371bfcc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117e5ce-368d-4f61-832d-da5de1a0d21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9b228fc-1a84-4f93-8fd8-05d2fda72465}" ma:internalName="TaxCatchAll" ma:showField="CatchAllData" ma:web="e117e5ce-368d-4f61-832d-da5de1a0d21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e117e5ce-368d-4f61-832d-da5de1a0d21e">
      <UserInfo>
        <DisplayName>Jon Leary</DisplayName>
        <AccountId>16</AccountId>
        <AccountType/>
      </UserInfo>
      <UserInfo>
        <DisplayName>Karin Troncoso</DisplayName>
        <AccountId>301</AccountId>
        <AccountType/>
      </UserInfo>
      <UserInfo>
        <DisplayName>Malcolm Bricknell</DisplayName>
        <AccountId>72</AccountId>
        <AccountType/>
      </UserInfo>
      <UserInfo>
        <DisplayName>Jane Spencer</DisplayName>
        <AccountId>47</AccountId>
        <AccountType/>
      </UserInfo>
      <UserInfo>
        <DisplayName>Simon Batchelor</DisplayName>
        <AccountId>29</AccountId>
        <AccountType/>
      </UserInfo>
    </SharedWithUsers>
    <TaxCatchAll xmlns="e117e5ce-368d-4f61-832d-da5de1a0d21e" xsi:nil="true"/>
    <lcf76f155ced4ddcb4097134ff3c332f xmlns="518840ca-b295-45a1-8971-2c8647c4c34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juid xmlns="http://www.joulesunlimited.com/juid"/>
</file>

<file path=customXml/itemProps1.xml><?xml version="1.0" encoding="utf-8"?>
<ds:datastoreItem xmlns:ds="http://schemas.openxmlformats.org/officeDocument/2006/customXml" ds:itemID="{F469674B-0FA2-4283-B4D3-FD5DAE93E753}">
  <ds:schemaRefs>
    <ds:schemaRef ds:uri="518840ca-b295-45a1-8971-2c8647c4c341"/>
    <ds:schemaRef ds:uri="e117e5ce-368d-4f61-832d-da5de1a0d21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2BD58A6-1FF2-4192-8454-8B65FD6ED9AA}">
  <ds:schemaRefs>
    <ds:schemaRef ds:uri="http://schemas.microsoft.com/office/2006/documentManagement/types"/>
    <ds:schemaRef ds:uri="http://schemas.openxmlformats.org/package/2006/metadata/core-properties"/>
    <ds:schemaRef ds:uri="http://www.w3.org/XML/1998/namespace"/>
    <ds:schemaRef ds:uri="http://purl.org/dc/elements/1.1/"/>
    <ds:schemaRef ds:uri="e117e5ce-368d-4f61-832d-da5de1a0d21e"/>
    <ds:schemaRef ds:uri="http://schemas.microsoft.com/office/2006/metadata/properties"/>
    <ds:schemaRef ds:uri="http://purl.org/dc/terms/"/>
    <ds:schemaRef ds:uri="http://schemas.microsoft.com/office/infopath/2007/PartnerControls"/>
    <ds:schemaRef ds:uri="518840ca-b295-45a1-8971-2c8647c4c341"/>
    <ds:schemaRef ds:uri="http://purl.org/dc/dcmitype/"/>
  </ds:schemaRefs>
</ds:datastoreItem>
</file>

<file path=customXml/itemProps3.xml><?xml version="1.0" encoding="utf-8"?>
<ds:datastoreItem xmlns:ds="http://schemas.openxmlformats.org/officeDocument/2006/customXml" ds:itemID="{D0576226-287D-4F81-85D4-C75E553B01AE}">
  <ds:schemaRefs>
    <ds:schemaRef ds:uri="http://schemas.microsoft.com/sharepoint/v3/contenttype/forms"/>
  </ds:schemaRefs>
</ds:datastoreItem>
</file>

<file path=customXml/itemProps4.xml><?xml version="1.0" encoding="utf-8"?>
<ds:datastoreItem xmlns:ds="http://schemas.openxmlformats.org/officeDocument/2006/customXml" ds:itemID="{B49565BA-B03C-48A3-8A45-09E76B168650}">
  <ds:schemaRefs>
    <ds:schemaRef ds:uri="http://www.joulesunlimited.com/juid"/>
  </ds:schemaRefs>
</ds:datastoreItem>
</file>

<file path=docProps/app.xml><?xml version="1.0" encoding="utf-8"?>
<Properties xmlns="http://schemas.openxmlformats.org/officeDocument/2006/extended-properties" xmlns:vt="http://schemas.openxmlformats.org/officeDocument/2006/docPropsVTypes">
  <TotalTime>29</TotalTime>
  <Words>2389</Words>
  <Application>Microsoft Office PowerPoint</Application>
  <PresentationFormat>Widescreen</PresentationFormat>
  <Paragraphs>181</Paragraphs>
  <Slides>25</Slides>
  <Notes>6</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25</vt:i4>
      </vt:variant>
    </vt:vector>
  </HeadingPairs>
  <TitlesOfParts>
    <vt:vector size="41" baseType="lpstr">
      <vt:lpstr>Arial</vt:lpstr>
      <vt:lpstr>Arial,Sans-Serif</vt:lpstr>
      <vt:lpstr>Calibri</vt:lpstr>
      <vt:lpstr>Calibri Light</vt:lpstr>
      <vt:lpstr>Din OT</vt:lpstr>
      <vt:lpstr>DINOT-Bold</vt:lpstr>
      <vt:lpstr>Helvetica</vt:lpstr>
      <vt:lpstr>Open Sans</vt:lpstr>
      <vt:lpstr>Symbol</vt:lpstr>
      <vt:lpstr>Times New Roman</vt:lpstr>
      <vt:lpstr>Verdana</vt:lpstr>
      <vt:lpstr>Wingdings</vt:lpstr>
      <vt:lpstr>Office Theme</vt:lpstr>
      <vt:lpstr>1_Office Theme</vt:lpstr>
      <vt:lpstr>2_Office Theme</vt:lpstr>
      <vt:lpstr>Office Theme</vt:lpstr>
      <vt:lpstr>PowerPoint Presentation</vt:lpstr>
      <vt:lpstr>PowerPoint Presentation</vt:lpstr>
      <vt:lpstr>PowerPoint Presentation</vt:lpstr>
      <vt:lpstr>PowerPoint Presentation</vt:lpstr>
      <vt:lpstr>Evolution of the Voluntary Carbon Market</vt:lpstr>
      <vt:lpstr>Carbon Credit Market Background </vt:lpstr>
      <vt:lpstr>Carbon Credit Market Background   </vt:lpstr>
      <vt:lpstr>Background to the Methodology work</vt:lpstr>
      <vt:lpstr>Start of the Methodology work </vt:lpstr>
      <vt:lpstr>PowerPoint Presentation</vt:lpstr>
      <vt:lpstr>Developing the MMECD</vt:lpstr>
      <vt:lpstr>Lessons learned – MMECD new project developer</vt:lpstr>
      <vt:lpstr>Lessons learned – MMECD overall</vt:lpstr>
      <vt:lpstr>Article 6 and clean cooking projects implementation</vt:lpstr>
      <vt:lpstr>Paris Agreement - Article 6.2</vt:lpstr>
      <vt:lpstr>Paris Agreement - Article 6.4 </vt:lpstr>
      <vt:lpstr>Article 6 and Voluntary Carbon Market </vt:lpstr>
      <vt:lpstr>         Major SDG impacts achievable from the transition to MEC - especially for Health, Climate, Gender, Livelihood, and Environmental. Carbon Credit buyers in the VCM will pay premium prices due to other SDG impacts in addition to Climate. Opportunities to use smart data to lower costs and improve reporting accuracy.</vt:lpstr>
      <vt:lpstr>Gold Standard approaches to certify and monetise SDG outcomes   </vt:lpstr>
      <vt:lpstr>Typical historic metrics for co-benefit claims</vt:lpstr>
      <vt:lpstr>Cardano Clean Impact Bond </vt:lpstr>
      <vt:lpstr>Potential Opportunities for MECS - Emission Reductions</vt:lpstr>
      <vt:lpstr>Potential Opportunities for MECS –SDG Impacts  </vt:lpstr>
      <vt:lpstr>Potential Opportunities for MECS –Article 6 and other  </vt:lpstr>
      <vt:lpstr> Thank you for listening!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 Medland</dc:creator>
  <cp:lastModifiedBy>Louise Medland</cp:lastModifiedBy>
  <cp:revision>1830</cp:revision>
  <dcterms:created xsi:type="dcterms:W3CDTF">2019-04-05T13:36:49Z</dcterms:created>
  <dcterms:modified xsi:type="dcterms:W3CDTF">2023-06-28T15:16:43Z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0x01010072A20556E53C8849B03014699C234EFC</vt:lpwstr>
  </property>
  <property fmtid="{D5CDD505-2E9C-101B-9397-08002B2CF9AE}" pid="3" name="MediaServiceImageTags">
    <vt:lpwstr/>
  </property>
</Properties>
</file>