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8" r:id="rId6"/>
    <p:sldId id="273" r:id="rId7"/>
    <p:sldId id="268" r:id="rId8"/>
    <p:sldId id="262" r:id="rId9"/>
    <p:sldId id="267" r:id="rId10"/>
    <p:sldId id="270" r:id="rId11"/>
    <p:sldId id="266" r:id="rId12"/>
    <p:sldId id="26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1163"/>
    <a:srgbClr val="009BC9"/>
    <a:srgbClr val="4D4D4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F12136-DB36-464F-8E9E-72F6DA16094D}" v="58" dt="2023-06-21T09:28:44.0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8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 Spencer" userId="f4529cac-94ea-44e1-8014-460c259b8a4d" providerId="ADAL" clId="{58F12136-DB36-464F-8E9E-72F6DA16094D}"/>
    <pc:docChg chg="undo custSel addSld delSld modSld sldOrd">
      <pc:chgData name="Jane Spencer" userId="f4529cac-94ea-44e1-8014-460c259b8a4d" providerId="ADAL" clId="{58F12136-DB36-464F-8E9E-72F6DA16094D}" dt="2023-06-21T09:31:16.118" v="5541" actId="20577"/>
      <pc:docMkLst>
        <pc:docMk/>
      </pc:docMkLst>
      <pc:sldChg chg="modSp mod">
        <pc:chgData name="Jane Spencer" userId="f4529cac-94ea-44e1-8014-460c259b8a4d" providerId="ADAL" clId="{58F12136-DB36-464F-8E9E-72F6DA16094D}" dt="2023-06-20T09:21:41.142" v="5171" actId="20577"/>
        <pc:sldMkLst>
          <pc:docMk/>
          <pc:sldMk cId="619470632" sldId="256"/>
        </pc:sldMkLst>
        <pc:spChg chg="mod">
          <ac:chgData name="Jane Spencer" userId="f4529cac-94ea-44e1-8014-460c259b8a4d" providerId="ADAL" clId="{58F12136-DB36-464F-8E9E-72F6DA16094D}" dt="2023-06-20T09:21:41.142" v="5171" actId="20577"/>
          <ac:spMkLst>
            <pc:docMk/>
            <pc:sldMk cId="619470632" sldId="256"/>
            <ac:spMk id="3" creationId="{24240578-C794-4E7F-81CF-AE9EDAFFEE79}"/>
          </ac:spMkLst>
        </pc:spChg>
      </pc:sldChg>
      <pc:sldChg chg="modSp mod">
        <pc:chgData name="Jane Spencer" userId="f4529cac-94ea-44e1-8014-460c259b8a4d" providerId="ADAL" clId="{58F12136-DB36-464F-8E9E-72F6DA16094D}" dt="2023-06-19T18:51:25.350" v="1465" actId="6549"/>
        <pc:sldMkLst>
          <pc:docMk/>
          <pc:sldMk cId="2384650943" sldId="258"/>
        </pc:sldMkLst>
        <pc:spChg chg="mod">
          <ac:chgData name="Jane Spencer" userId="f4529cac-94ea-44e1-8014-460c259b8a4d" providerId="ADAL" clId="{58F12136-DB36-464F-8E9E-72F6DA16094D}" dt="2023-06-19T18:51:25.350" v="1465" actId="6549"/>
          <ac:spMkLst>
            <pc:docMk/>
            <pc:sldMk cId="2384650943" sldId="258"/>
            <ac:spMk id="3" creationId="{3B3421EE-5F99-40E3-B7A3-D3DC49B8A4A3}"/>
          </ac:spMkLst>
        </pc:spChg>
      </pc:sldChg>
      <pc:sldChg chg="modSp del mod">
        <pc:chgData name="Jane Spencer" userId="f4529cac-94ea-44e1-8014-460c259b8a4d" providerId="ADAL" clId="{58F12136-DB36-464F-8E9E-72F6DA16094D}" dt="2023-06-21T07:49:54.118" v="5269" actId="2696"/>
        <pc:sldMkLst>
          <pc:docMk/>
          <pc:sldMk cId="1097337079" sldId="259"/>
        </pc:sldMkLst>
        <pc:spChg chg="mod">
          <ac:chgData name="Jane Spencer" userId="f4529cac-94ea-44e1-8014-460c259b8a4d" providerId="ADAL" clId="{58F12136-DB36-464F-8E9E-72F6DA16094D}" dt="2023-06-19T18:59:10.232" v="1471" actId="20577"/>
          <ac:spMkLst>
            <pc:docMk/>
            <pc:sldMk cId="1097337079" sldId="259"/>
            <ac:spMk id="3" creationId="{804A00C9-D77A-4B4B-87EA-906ADE1D4BAE}"/>
          </ac:spMkLst>
        </pc:spChg>
      </pc:sldChg>
      <pc:sldChg chg="addSp delSp modSp mod modNotesTx">
        <pc:chgData name="Jane Spencer" userId="f4529cac-94ea-44e1-8014-460c259b8a4d" providerId="ADAL" clId="{58F12136-DB36-464F-8E9E-72F6DA16094D}" dt="2023-06-19T21:12:24.971" v="4969" actId="20577"/>
        <pc:sldMkLst>
          <pc:docMk/>
          <pc:sldMk cId="571560383" sldId="260"/>
        </pc:sldMkLst>
        <pc:spChg chg="mod">
          <ac:chgData name="Jane Spencer" userId="f4529cac-94ea-44e1-8014-460c259b8a4d" providerId="ADAL" clId="{58F12136-DB36-464F-8E9E-72F6DA16094D}" dt="2023-06-19T21:01:06.825" v="4768" actId="20577"/>
          <ac:spMkLst>
            <pc:docMk/>
            <pc:sldMk cId="571560383" sldId="260"/>
            <ac:spMk id="2" creationId="{AAAA4673-335D-413C-B9A1-26E4A52707A7}"/>
          </ac:spMkLst>
        </pc:spChg>
        <pc:spChg chg="add mod">
          <ac:chgData name="Jane Spencer" userId="f4529cac-94ea-44e1-8014-460c259b8a4d" providerId="ADAL" clId="{58F12136-DB36-464F-8E9E-72F6DA16094D}" dt="2023-06-19T21:06:33.651" v="4842" actId="1076"/>
          <ac:spMkLst>
            <pc:docMk/>
            <pc:sldMk cId="571560383" sldId="260"/>
            <ac:spMk id="7" creationId="{44F80DF6-F3C5-CB18-32C8-A3CC4239D279}"/>
          </ac:spMkLst>
        </pc:spChg>
        <pc:spChg chg="add mod">
          <ac:chgData name="Jane Spencer" userId="f4529cac-94ea-44e1-8014-460c259b8a4d" providerId="ADAL" clId="{58F12136-DB36-464F-8E9E-72F6DA16094D}" dt="2023-06-19T21:07:07.081" v="4870" actId="1035"/>
          <ac:spMkLst>
            <pc:docMk/>
            <pc:sldMk cId="571560383" sldId="260"/>
            <ac:spMk id="8" creationId="{DE1731AB-CDC9-398A-C27E-57A0F888FE4F}"/>
          </ac:spMkLst>
        </pc:spChg>
        <pc:spChg chg="add mod">
          <ac:chgData name="Jane Spencer" userId="f4529cac-94ea-44e1-8014-460c259b8a4d" providerId="ADAL" clId="{58F12136-DB36-464F-8E9E-72F6DA16094D}" dt="2023-06-19T21:10:05.103" v="4890" actId="1076"/>
          <ac:spMkLst>
            <pc:docMk/>
            <pc:sldMk cId="571560383" sldId="260"/>
            <ac:spMk id="9" creationId="{F3996D56-1C74-A585-EB5F-90FEC3170D56}"/>
          </ac:spMkLst>
        </pc:spChg>
        <pc:spChg chg="add mod">
          <ac:chgData name="Jane Spencer" userId="f4529cac-94ea-44e1-8014-460c259b8a4d" providerId="ADAL" clId="{58F12136-DB36-464F-8E9E-72F6DA16094D}" dt="2023-06-19T21:07:48.760" v="4880" actId="20577"/>
          <ac:spMkLst>
            <pc:docMk/>
            <pc:sldMk cId="571560383" sldId="260"/>
            <ac:spMk id="10" creationId="{8772305B-37AA-9705-92AF-2DF636432D93}"/>
          </ac:spMkLst>
        </pc:spChg>
        <pc:graphicFrameChg chg="del">
          <ac:chgData name="Jane Spencer" userId="f4529cac-94ea-44e1-8014-460c259b8a4d" providerId="ADAL" clId="{58F12136-DB36-464F-8E9E-72F6DA16094D}" dt="2023-06-16T15:33:19.822" v="1359" actId="478"/>
          <ac:graphicFrameMkLst>
            <pc:docMk/>
            <pc:sldMk cId="571560383" sldId="260"/>
            <ac:graphicFrameMk id="5" creationId="{201471E8-7B50-4201-AB76-AB664B284D24}"/>
          </ac:graphicFrameMkLst>
        </pc:graphicFrameChg>
        <pc:picChg chg="add mod">
          <ac:chgData name="Jane Spencer" userId="f4529cac-94ea-44e1-8014-460c259b8a4d" providerId="ADAL" clId="{58F12136-DB36-464F-8E9E-72F6DA16094D}" dt="2023-06-19T21:04:12.447" v="4827" actId="14100"/>
          <ac:picMkLst>
            <pc:docMk/>
            <pc:sldMk cId="571560383" sldId="260"/>
            <ac:picMk id="3" creationId="{411FCBFF-984A-1626-05F4-C82698E75F3E}"/>
          </ac:picMkLst>
        </pc:picChg>
        <pc:picChg chg="add mod">
          <ac:chgData name="Jane Spencer" userId="f4529cac-94ea-44e1-8014-460c259b8a4d" providerId="ADAL" clId="{58F12136-DB36-464F-8E9E-72F6DA16094D}" dt="2023-06-19T21:03:24.232" v="4774" actId="1076"/>
          <ac:picMkLst>
            <pc:docMk/>
            <pc:sldMk cId="571560383" sldId="260"/>
            <ac:picMk id="4" creationId="{61BCAC42-FF2D-8947-EC99-DEA3E922D88F}"/>
          </ac:picMkLst>
        </pc:picChg>
        <pc:picChg chg="add mod">
          <ac:chgData name="Jane Spencer" userId="f4529cac-94ea-44e1-8014-460c259b8a4d" providerId="ADAL" clId="{58F12136-DB36-464F-8E9E-72F6DA16094D}" dt="2023-06-19T21:04:06.875" v="4825" actId="1076"/>
          <ac:picMkLst>
            <pc:docMk/>
            <pc:sldMk cId="571560383" sldId="260"/>
            <ac:picMk id="5" creationId="{FDE39F00-50F8-5BFD-1440-3A173B19E549}"/>
          </ac:picMkLst>
        </pc:picChg>
        <pc:picChg chg="add mod">
          <ac:chgData name="Jane Spencer" userId="f4529cac-94ea-44e1-8014-460c259b8a4d" providerId="ADAL" clId="{58F12136-DB36-464F-8E9E-72F6DA16094D}" dt="2023-06-19T21:06:42.181" v="4856" actId="1035"/>
          <ac:picMkLst>
            <pc:docMk/>
            <pc:sldMk cId="571560383" sldId="260"/>
            <ac:picMk id="6" creationId="{BF86C441-C307-CD1C-6248-024ADB32F32F}"/>
          </ac:picMkLst>
        </pc:picChg>
        <pc:picChg chg="add mod">
          <ac:chgData name="Jane Spencer" userId="f4529cac-94ea-44e1-8014-460c259b8a4d" providerId="ADAL" clId="{58F12136-DB36-464F-8E9E-72F6DA16094D}" dt="2023-06-19T21:08:17.816" v="4882" actId="1076"/>
          <ac:picMkLst>
            <pc:docMk/>
            <pc:sldMk cId="571560383" sldId="260"/>
            <ac:picMk id="5122" creationId="{D17C6261-69FD-888F-EF10-E9AD69F30BD1}"/>
          </ac:picMkLst>
        </pc:picChg>
        <pc:picChg chg="add mod">
          <ac:chgData name="Jane Spencer" userId="f4529cac-94ea-44e1-8014-460c259b8a4d" providerId="ADAL" clId="{58F12136-DB36-464F-8E9E-72F6DA16094D}" dt="2023-06-19T21:10:00.389" v="4889" actId="1076"/>
          <ac:picMkLst>
            <pc:docMk/>
            <pc:sldMk cId="571560383" sldId="260"/>
            <ac:picMk id="5124" creationId="{2716B677-1403-88D8-11E3-F0AB8B7C7C64}"/>
          </ac:picMkLst>
        </pc:picChg>
      </pc:sldChg>
      <pc:sldChg chg="addSp modSp add del mod">
        <pc:chgData name="Jane Spencer" userId="f4529cac-94ea-44e1-8014-460c259b8a4d" providerId="ADAL" clId="{58F12136-DB36-464F-8E9E-72F6DA16094D}" dt="2023-06-16T12:34:48.418" v="435" actId="2696"/>
        <pc:sldMkLst>
          <pc:docMk/>
          <pc:sldMk cId="1338148112" sldId="261"/>
        </pc:sldMkLst>
        <pc:spChg chg="mod">
          <ac:chgData name="Jane Spencer" userId="f4529cac-94ea-44e1-8014-460c259b8a4d" providerId="ADAL" clId="{58F12136-DB36-464F-8E9E-72F6DA16094D}" dt="2023-06-14T17:13:38.715" v="386" actId="20577"/>
          <ac:spMkLst>
            <pc:docMk/>
            <pc:sldMk cId="1338148112" sldId="261"/>
            <ac:spMk id="2" creationId="{4FC5E116-E00C-4548-B130-286483BFD130}"/>
          </ac:spMkLst>
        </pc:spChg>
        <pc:spChg chg="mod">
          <ac:chgData name="Jane Spencer" userId="f4529cac-94ea-44e1-8014-460c259b8a4d" providerId="ADAL" clId="{58F12136-DB36-464F-8E9E-72F6DA16094D}" dt="2023-06-16T12:34:04.459" v="433" actId="6549"/>
          <ac:spMkLst>
            <pc:docMk/>
            <pc:sldMk cId="1338148112" sldId="261"/>
            <ac:spMk id="3" creationId="{804A00C9-D77A-4B4B-87EA-906ADE1D4BAE}"/>
          </ac:spMkLst>
        </pc:spChg>
        <pc:spChg chg="add mod">
          <ac:chgData name="Jane Spencer" userId="f4529cac-94ea-44e1-8014-460c259b8a4d" providerId="ADAL" clId="{58F12136-DB36-464F-8E9E-72F6DA16094D}" dt="2023-06-16T12:34:23.040" v="434"/>
          <ac:spMkLst>
            <pc:docMk/>
            <pc:sldMk cId="1338148112" sldId="261"/>
            <ac:spMk id="17" creationId="{2A32FAC5-C0DA-4F8A-B710-6EF811172B93}"/>
          </ac:spMkLst>
        </pc:spChg>
        <pc:spChg chg="add mod">
          <ac:chgData name="Jane Spencer" userId="f4529cac-94ea-44e1-8014-460c259b8a4d" providerId="ADAL" clId="{58F12136-DB36-464F-8E9E-72F6DA16094D}" dt="2023-06-16T12:34:23.040" v="434"/>
          <ac:spMkLst>
            <pc:docMk/>
            <pc:sldMk cId="1338148112" sldId="261"/>
            <ac:spMk id="18" creationId="{4575AD43-DA90-453D-9D47-E11E0E749987}"/>
          </ac:spMkLst>
        </pc:spChg>
        <pc:spChg chg="add mod">
          <ac:chgData name="Jane Spencer" userId="f4529cac-94ea-44e1-8014-460c259b8a4d" providerId="ADAL" clId="{58F12136-DB36-464F-8E9E-72F6DA16094D}" dt="2023-06-16T12:34:23.040" v="434"/>
          <ac:spMkLst>
            <pc:docMk/>
            <pc:sldMk cId="1338148112" sldId="261"/>
            <ac:spMk id="19" creationId="{2E0320AF-6BDF-40C8-8DBF-F8698DDC1ECD}"/>
          </ac:spMkLst>
        </pc:spChg>
        <pc:spChg chg="add mod">
          <ac:chgData name="Jane Spencer" userId="f4529cac-94ea-44e1-8014-460c259b8a4d" providerId="ADAL" clId="{58F12136-DB36-464F-8E9E-72F6DA16094D}" dt="2023-06-16T12:34:23.040" v="434"/>
          <ac:spMkLst>
            <pc:docMk/>
            <pc:sldMk cId="1338148112" sldId="261"/>
            <ac:spMk id="20" creationId="{034613F7-7E3B-4765-B544-8E44B1C78B69}"/>
          </ac:spMkLst>
        </pc:spChg>
        <pc:spChg chg="add mod">
          <ac:chgData name="Jane Spencer" userId="f4529cac-94ea-44e1-8014-460c259b8a4d" providerId="ADAL" clId="{58F12136-DB36-464F-8E9E-72F6DA16094D}" dt="2023-06-16T12:34:23.040" v="434"/>
          <ac:spMkLst>
            <pc:docMk/>
            <pc:sldMk cId="1338148112" sldId="261"/>
            <ac:spMk id="21" creationId="{9DF95C50-8CD1-4C16-878C-055D7A3856CE}"/>
          </ac:spMkLst>
        </pc:spChg>
        <pc:spChg chg="add mod">
          <ac:chgData name="Jane Spencer" userId="f4529cac-94ea-44e1-8014-460c259b8a4d" providerId="ADAL" clId="{58F12136-DB36-464F-8E9E-72F6DA16094D}" dt="2023-06-16T12:34:23.040" v="434"/>
          <ac:spMkLst>
            <pc:docMk/>
            <pc:sldMk cId="1338148112" sldId="261"/>
            <ac:spMk id="39" creationId="{5F01BDE4-36EF-44A9-80BF-0871D8B77CC2}"/>
          </ac:spMkLst>
        </pc:spChg>
        <pc:spChg chg="add mod">
          <ac:chgData name="Jane Spencer" userId="f4529cac-94ea-44e1-8014-460c259b8a4d" providerId="ADAL" clId="{58F12136-DB36-464F-8E9E-72F6DA16094D}" dt="2023-06-16T12:34:23.040" v="434"/>
          <ac:spMkLst>
            <pc:docMk/>
            <pc:sldMk cId="1338148112" sldId="261"/>
            <ac:spMk id="55" creationId="{758AE6AD-81F6-4EB7-9A50-5001E7C69825}"/>
          </ac:spMkLst>
        </pc:spChg>
        <pc:spChg chg="add mod">
          <ac:chgData name="Jane Spencer" userId="f4529cac-94ea-44e1-8014-460c259b8a4d" providerId="ADAL" clId="{58F12136-DB36-464F-8E9E-72F6DA16094D}" dt="2023-06-16T12:34:23.040" v="434"/>
          <ac:spMkLst>
            <pc:docMk/>
            <pc:sldMk cId="1338148112" sldId="261"/>
            <ac:spMk id="56" creationId="{2CBD2575-342A-8FF5-4843-0A57D606BBA4}"/>
          </ac:spMkLst>
        </pc:spChg>
        <pc:graphicFrameChg chg="add mod">
          <ac:chgData name="Jane Spencer" userId="f4529cac-94ea-44e1-8014-460c259b8a4d" providerId="ADAL" clId="{58F12136-DB36-464F-8E9E-72F6DA16094D}" dt="2023-06-16T12:34:23.040" v="434"/>
          <ac:graphicFrameMkLst>
            <pc:docMk/>
            <pc:sldMk cId="1338148112" sldId="261"/>
            <ac:graphicFrameMk id="4" creationId="{D263A5C6-DA16-E25C-0767-441C7BA75A51}"/>
          </ac:graphicFrameMkLst>
        </pc:graphicFrame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5" creationId="{9DA53BCA-5E46-455C-AFCD-C16D5707438B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6" creationId="{43B29693-87DF-44E5-BA22-B3BE10206EF9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7" creationId="{D055A673-11BE-4815-962B-FCC9207A255A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8" creationId="{5D0173B2-6926-4B74-8668-6CC772B347B0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9" creationId="{A34C76FD-6FF1-4CE1-8C64-59C3BDB8281B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10" creationId="{CB4A3013-4C64-491B-A9A4-AA3FE02795FF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11" creationId="{49D679D6-2DBD-4DAA-B97C-2A62AE61FEC8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12" creationId="{9F68875E-285F-4376-8D66-D1FF32B049B5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13" creationId="{DF2BC6CE-BCD6-4727-83DE-D723C60E176F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14" creationId="{B9B09EF2-9453-429F-B043-3B4EFDB0A7FD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15" creationId="{AB5C2BC3-0A38-4262-B26B-043F6188D866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16" creationId="{2E77803F-A2F1-4518-A9E1-134DCD6EAF91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22" creationId="{8F7D52C3-F35C-4174-9DAC-64AE68B72D06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23" creationId="{3B3F1886-79F7-4E8F-B9AB-4D1008AFDD8C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24" creationId="{3D30CE89-3244-4294-B593-1773592B0238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25" creationId="{5D040C4D-3335-43F1-9FDA-D06A66978ACF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26" creationId="{1F2A2DA0-EA16-4559-A563-89C24E54E2FA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27" creationId="{C43B3921-18A1-4006-AA53-CDF916F32CA0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28" creationId="{AEC62773-25EE-4722-871D-C164FB4D5384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29" creationId="{E5D740A0-5593-4E86-A2A4-D7686A500DCA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30" creationId="{2244316B-759D-4D66-8E0E-C747ACF9ED56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31" creationId="{62EC459C-3085-41C0-8FF0-8A05136B3879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32" creationId="{E7E75E11-C4F0-443B-909C-F47C9534C7DA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33" creationId="{8CB837B5-084E-4B8F-81A1-23E2CB6ADC5B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34" creationId="{8F538188-E1F1-404D-B647-71A56F6B0063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35" creationId="{5B597B35-E7D8-4344-A41B-932D75E9D25F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36" creationId="{C86A4625-68C4-9313-BDBF-7B1AC395A140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37" creationId="{20493DA3-86BB-210F-AA20-3AAC5537039B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38" creationId="{ACA18FE9-3C7C-B0ED-1401-EDB270EEB0D2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40" creationId="{1E1FFA6F-B34E-ECDA-9AD1-5071EE98F1D8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41" creationId="{0F573224-0319-8F66-05B3-A241F6D18454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42" creationId="{8DB489AF-4A71-4C6E-701E-74DE0CDACD02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43" creationId="{F36BB33E-1AAA-B9B8-C545-B6FAC6D6303B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44" creationId="{276CCB85-1BEB-CF9A-14F9-156FB809E11D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45" creationId="{13FA46C2-1CFC-FFC2-EA20-75AA1F528AD7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46" creationId="{AF7862CF-15A1-A61C-9F3D-10FCC487F768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47" creationId="{D3663721-C677-968C-290B-08257703AB13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48" creationId="{89AB9A89-14A8-C646-3EAA-A30DE96B48C0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49" creationId="{769B247A-5221-9D0D-6232-83D80D25F134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50" creationId="{C77316FB-7C8C-418E-9AF0-B1C63630FFD6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51" creationId="{E49004F8-7FD1-450B-B32E-990E6DAC0FCF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52" creationId="{E4066FDC-701C-4ABC-8FB7-89B41C331FC1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53" creationId="{BB83A108-BDF2-4E6F-851F-5306BB02D5B6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54" creationId="{A36DE001-3E16-1543-652E-F63D36617A43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57" creationId="{ECC4C038-D210-BEA0-1C3F-F59229D2E462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58" creationId="{F42FCBFA-D322-0D82-A9A3-AF832B37EC9D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59" creationId="{5D563A85-5C08-90F7-4E1C-86EF73860086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60" creationId="{0DBF2081-570C-C2CD-CADA-C73BFA06A1CE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61" creationId="{0298E2FC-7BEC-80FC-5EDF-E0799B6BBF56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62" creationId="{6C0A40DD-DB69-414A-8A48-CA0C7114240A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63" creationId="{31DE2A3A-871F-AC49-71C2-0D37B9AEEC37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64" creationId="{65B81640-D8D4-8AA2-C739-07B95AA9FEF9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65" creationId="{2332AD84-FFDB-8F37-B0A3-AD1F531E6BFF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66" creationId="{246EEE29-1F51-B71F-BE57-5E2D2D79D566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67" creationId="{DD88B754-1710-CB20-1CA4-143CC958ECB4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68" creationId="{75DB7899-880F-47A4-BB64-4E15E6F9B2D6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69" creationId="{32A7EFCA-A2FE-F3F3-2876-443D85E37840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70" creationId="{F892CBB1-E881-BB59-8788-5EF46F983B8B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71" creationId="{1895356B-F587-57AC-59D8-AF5C2C1EDE25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72" creationId="{CBD72AA6-C6AB-B7DC-BBB1-503957AFF6E8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73" creationId="{1B7DE840-63E3-4E0B-BD5C-DEFABC285291}"/>
          </ac:picMkLst>
        </pc:picChg>
        <pc:picChg chg="add mod">
          <ac:chgData name="Jane Spencer" userId="f4529cac-94ea-44e1-8014-460c259b8a4d" providerId="ADAL" clId="{58F12136-DB36-464F-8E9E-72F6DA16094D}" dt="2023-06-16T12:34:23.040" v="434"/>
          <ac:picMkLst>
            <pc:docMk/>
            <pc:sldMk cId="1338148112" sldId="261"/>
            <ac:picMk id="74" creationId="{C263428A-F801-D5F7-AF89-95D56842F279}"/>
          </ac:picMkLst>
        </pc:picChg>
      </pc:sldChg>
      <pc:sldChg chg="addSp delSp modSp add mod modNotesTx">
        <pc:chgData name="Jane Spencer" userId="f4529cac-94ea-44e1-8014-460c259b8a4d" providerId="ADAL" clId="{58F12136-DB36-464F-8E9E-72F6DA16094D}" dt="2023-06-21T09:31:16.118" v="5541" actId="20577"/>
        <pc:sldMkLst>
          <pc:docMk/>
          <pc:sldMk cId="179305111" sldId="262"/>
        </pc:sldMkLst>
        <pc:spChg chg="mod">
          <ac:chgData name="Jane Spencer" userId="f4529cac-94ea-44e1-8014-460c259b8a4d" providerId="ADAL" clId="{58F12136-DB36-464F-8E9E-72F6DA16094D}" dt="2023-06-19T20:36:36.970" v="3905" actId="20577"/>
          <ac:spMkLst>
            <pc:docMk/>
            <pc:sldMk cId="179305111" sldId="262"/>
            <ac:spMk id="2" creationId="{4FC5E116-E00C-4548-B130-286483BFD130}"/>
          </ac:spMkLst>
        </pc:spChg>
        <pc:spChg chg="mod">
          <ac:chgData name="Jane Spencer" userId="f4529cac-94ea-44e1-8014-460c259b8a4d" providerId="ADAL" clId="{58F12136-DB36-464F-8E9E-72F6DA16094D}" dt="2023-06-21T09:31:16.118" v="5541" actId="20577"/>
          <ac:spMkLst>
            <pc:docMk/>
            <pc:sldMk cId="179305111" sldId="262"/>
            <ac:spMk id="3" creationId="{804A00C9-D77A-4B4B-87EA-906ADE1D4BAE}"/>
          </ac:spMkLst>
        </pc:spChg>
        <pc:picChg chg="add mod">
          <ac:chgData name="Jane Spencer" userId="f4529cac-94ea-44e1-8014-460c259b8a4d" providerId="ADAL" clId="{58F12136-DB36-464F-8E9E-72F6DA16094D}" dt="2023-06-21T09:28:44.002" v="5464" actId="1076"/>
          <ac:picMkLst>
            <pc:docMk/>
            <pc:sldMk cId="179305111" sldId="262"/>
            <ac:picMk id="4" creationId="{D4A0A563-6E7E-6EC2-D6A2-85D69DA12213}"/>
          </ac:picMkLst>
        </pc:picChg>
        <pc:picChg chg="add del mod">
          <ac:chgData name="Jane Spencer" userId="f4529cac-94ea-44e1-8014-460c259b8a4d" providerId="ADAL" clId="{58F12136-DB36-464F-8E9E-72F6DA16094D}" dt="2023-06-19T19:13:54.995" v="1967"/>
          <ac:picMkLst>
            <pc:docMk/>
            <pc:sldMk cId="179305111" sldId="262"/>
            <ac:picMk id="1026" creationId="{CD1D95ED-B948-C1A0-C09B-274930012068}"/>
          </ac:picMkLst>
        </pc:picChg>
      </pc:sldChg>
      <pc:sldChg chg="addSp delSp modSp add del mod">
        <pc:chgData name="Jane Spencer" userId="f4529cac-94ea-44e1-8014-460c259b8a4d" providerId="ADAL" clId="{58F12136-DB36-464F-8E9E-72F6DA16094D}" dt="2023-06-16T14:09:48.559" v="452" actId="47"/>
        <pc:sldMkLst>
          <pc:docMk/>
          <pc:sldMk cId="252342186" sldId="263"/>
        </pc:sldMkLst>
        <pc:spChg chg="del">
          <ac:chgData name="Jane Spencer" userId="f4529cac-94ea-44e1-8014-460c259b8a4d" providerId="ADAL" clId="{58F12136-DB36-464F-8E9E-72F6DA16094D}" dt="2023-06-16T14:08:52.215" v="445" actId="478"/>
          <ac:spMkLst>
            <pc:docMk/>
            <pc:sldMk cId="252342186" sldId="263"/>
            <ac:spMk id="2" creationId="{4FC5E116-E00C-4548-B130-286483BFD130}"/>
          </ac:spMkLst>
        </pc:spChg>
        <pc:spChg chg="del mod">
          <ac:chgData name="Jane Spencer" userId="f4529cac-94ea-44e1-8014-460c259b8a4d" providerId="ADAL" clId="{58F12136-DB36-464F-8E9E-72F6DA16094D}" dt="2023-06-16T14:07:22.330" v="439" actId="478"/>
          <ac:spMkLst>
            <pc:docMk/>
            <pc:sldMk cId="252342186" sldId="263"/>
            <ac:spMk id="3" creationId="{804A00C9-D77A-4B4B-87EA-906ADE1D4BAE}"/>
          </ac:spMkLst>
        </pc:spChg>
        <pc:spChg chg="add del mod">
          <ac:chgData name="Jane Spencer" userId="f4529cac-94ea-44e1-8014-460c259b8a4d" providerId="ADAL" clId="{58F12136-DB36-464F-8E9E-72F6DA16094D}" dt="2023-06-16T14:07:26.415" v="440" actId="478"/>
          <ac:spMkLst>
            <pc:docMk/>
            <pc:sldMk cId="252342186" sldId="263"/>
            <ac:spMk id="5" creationId="{CF18B1DC-71FB-6E5A-B3C9-DF1CEC25CBC9}"/>
          </ac:spMkLst>
        </pc:spChg>
        <pc:spChg chg="add mod">
          <ac:chgData name="Jane Spencer" userId="f4529cac-94ea-44e1-8014-460c259b8a4d" providerId="ADAL" clId="{58F12136-DB36-464F-8E9E-72F6DA16094D}" dt="2023-06-16T14:08:52.215" v="445" actId="478"/>
          <ac:spMkLst>
            <pc:docMk/>
            <pc:sldMk cId="252342186" sldId="263"/>
            <ac:spMk id="9" creationId="{FD6757C6-860F-73BD-01F2-B09348C2D14E}"/>
          </ac:spMkLst>
        </pc:spChg>
        <pc:picChg chg="add del">
          <ac:chgData name="Jane Spencer" userId="f4529cac-94ea-44e1-8014-460c259b8a4d" providerId="ADAL" clId="{58F12136-DB36-464F-8E9E-72F6DA16094D}" dt="2023-06-16T14:07:42.533" v="442" actId="21"/>
          <ac:picMkLst>
            <pc:docMk/>
            <pc:sldMk cId="252342186" sldId="263"/>
            <ac:picMk id="6" creationId="{D6A9902C-D611-EB1C-26F5-3238B4D46603}"/>
          </ac:picMkLst>
        </pc:picChg>
        <pc:picChg chg="add mod">
          <ac:chgData name="Jane Spencer" userId="f4529cac-94ea-44e1-8014-460c259b8a4d" providerId="ADAL" clId="{58F12136-DB36-464F-8E9E-72F6DA16094D}" dt="2023-06-16T14:09:19.157" v="448" actId="1076"/>
          <ac:picMkLst>
            <pc:docMk/>
            <pc:sldMk cId="252342186" sldId="263"/>
            <ac:picMk id="7" creationId="{49E55530-838C-E2CD-1A19-07D4C37FD401}"/>
          </ac:picMkLst>
        </pc:picChg>
      </pc:sldChg>
      <pc:sldChg chg="addSp delSp modSp new del mod ord modNotesTx">
        <pc:chgData name="Jane Spencer" userId="f4529cac-94ea-44e1-8014-460c259b8a4d" providerId="ADAL" clId="{58F12136-DB36-464F-8E9E-72F6DA16094D}" dt="2023-06-20T09:35:57.384" v="5266" actId="47"/>
        <pc:sldMkLst>
          <pc:docMk/>
          <pc:sldMk cId="56899182" sldId="264"/>
        </pc:sldMkLst>
        <pc:spChg chg="del">
          <ac:chgData name="Jane Spencer" userId="f4529cac-94ea-44e1-8014-460c259b8a4d" providerId="ADAL" clId="{58F12136-DB36-464F-8E9E-72F6DA16094D}" dt="2023-06-16T14:09:34.141" v="450" actId="478"/>
          <ac:spMkLst>
            <pc:docMk/>
            <pc:sldMk cId="56899182" sldId="264"/>
            <ac:spMk id="2" creationId="{383ED431-962F-6953-F1DC-6562337C2DA3}"/>
          </ac:spMkLst>
        </pc:spChg>
        <pc:spChg chg="add mod">
          <ac:chgData name="Jane Spencer" userId="f4529cac-94ea-44e1-8014-460c259b8a4d" providerId="ADAL" clId="{58F12136-DB36-464F-8E9E-72F6DA16094D}" dt="2023-06-16T14:34:55.403" v="878" actId="255"/>
          <ac:spMkLst>
            <pc:docMk/>
            <pc:sldMk cId="56899182" sldId="264"/>
            <ac:spMk id="4" creationId="{4E830973-E0FB-B13E-4CCA-87ABD06C15A1}"/>
          </ac:spMkLst>
        </pc:spChg>
        <pc:picChg chg="add mod">
          <ac:chgData name="Jane Spencer" userId="f4529cac-94ea-44e1-8014-460c259b8a4d" providerId="ADAL" clId="{58F12136-DB36-464F-8E9E-72F6DA16094D}" dt="2023-06-16T14:10:05.769" v="468" actId="1037"/>
          <ac:picMkLst>
            <pc:docMk/>
            <pc:sldMk cId="56899182" sldId="264"/>
            <ac:picMk id="3" creationId="{66054538-7A6C-32DC-C358-65B6AC8FFBE1}"/>
          </ac:picMkLst>
        </pc:picChg>
      </pc:sldChg>
      <pc:sldChg chg="addSp delSp modSp add mod ord">
        <pc:chgData name="Jane Spencer" userId="f4529cac-94ea-44e1-8014-460c259b8a4d" providerId="ADAL" clId="{58F12136-DB36-464F-8E9E-72F6DA16094D}" dt="2023-06-21T07:49:43.384" v="5268"/>
        <pc:sldMkLst>
          <pc:docMk/>
          <pc:sldMk cId="279043647" sldId="265"/>
        </pc:sldMkLst>
        <pc:spChg chg="del mod">
          <ac:chgData name="Jane Spencer" userId="f4529cac-94ea-44e1-8014-460c259b8a4d" providerId="ADAL" clId="{58F12136-DB36-464F-8E9E-72F6DA16094D}" dt="2023-06-16T14:15:59.995" v="501" actId="22"/>
          <ac:spMkLst>
            <pc:docMk/>
            <pc:sldMk cId="279043647" sldId="265"/>
            <ac:spMk id="3" creationId="{3B3421EE-5F99-40E3-B7A3-D3DC49B8A4A3}"/>
          </ac:spMkLst>
        </pc:spChg>
        <pc:spChg chg="add del mod">
          <ac:chgData name="Jane Spencer" userId="f4529cac-94ea-44e1-8014-460c259b8a4d" providerId="ADAL" clId="{58F12136-DB36-464F-8E9E-72F6DA16094D}" dt="2023-06-16T14:17:33.035" v="508"/>
          <ac:spMkLst>
            <pc:docMk/>
            <pc:sldMk cId="279043647" sldId="265"/>
            <ac:spMk id="6" creationId="{8FCBA5A9-9D1E-9119-00DC-19A49FD45F2C}"/>
          </ac:spMkLst>
        </pc:spChg>
        <pc:spChg chg="add mod">
          <ac:chgData name="Jane Spencer" userId="f4529cac-94ea-44e1-8014-460c259b8a4d" providerId="ADAL" clId="{58F12136-DB36-464F-8E9E-72F6DA16094D}" dt="2023-06-16T14:40:20.924" v="904" actId="1076"/>
          <ac:spMkLst>
            <pc:docMk/>
            <pc:sldMk cId="279043647" sldId="265"/>
            <ac:spMk id="7" creationId="{22A6D84E-5227-C7A1-6F7A-89E650063EE3}"/>
          </ac:spMkLst>
        </pc:spChg>
        <pc:picChg chg="add mod ord modCrop">
          <ac:chgData name="Jane Spencer" userId="f4529cac-94ea-44e1-8014-460c259b8a4d" providerId="ADAL" clId="{58F12136-DB36-464F-8E9E-72F6DA16094D}" dt="2023-06-16T14:16:45.924" v="504" actId="14100"/>
          <ac:picMkLst>
            <pc:docMk/>
            <pc:sldMk cId="279043647" sldId="265"/>
            <ac:picMk id="5" creationId="{DFB6609D-76B4-405D-520A-3858BE9C3DA3}"/>
          </ac:picMkLst>
        </pc:picChg>
      </pc:sldChg>
      <pc:sldChg chg="modSp add mod ord modNotesTx">
        <pc:chgData name="Jane Spencer" userId="f4529cac-94ea-44e1-8014-460c259b8a4d" providerId="ADAL" clId="{58F12136-DB36-464F-8E9E-72F6DA16094D}" dt="2023-06-21T09:30:42.754" v="5499" actId="20577"/>
        <pc:sldMkLst>
          <pc:docMk/>
          <pc:sldMk cId="206103103" sldId="266"/>
        </pc:sldMkLst>
        <pc:spChg chg="mod">
          <ac:chgData name="Jane Spencer" userId="f4529cac-94ea-44e1-8014-460c259b8a4d" providerId="ADAL" clId="{58F12136-DB36-464F-8E9E-72F6DA16094D}" dt="2023-06-19T20:36:05.799" v="3872" actId="20577"/>
          <ac:spMkLst>
            <pc:docMk/>
            <pc:sldMk cId="206103103" sldId="266"/>
            <ac:spMk id="2" creationId="{4FC5E116-E00C-4548-B130-286483BFD130}"/>
          </ac:spMkLst>
        </pc:spChg>
        <pc:spChg chg="mod">
          <ac:chgData name="Jane Spencer" userId="f4529cac-94ea-44e1-8014-460c259b8a4d" providerId="ADAL" clId="{58F12136-DB36-464F-8E9E-72F6DA16094D}" dt="2023-06-21T09:30:42.754" v="5499" actId="20577"/>
          <ac:spMkLst>
            <pc:docMk/>
            <pc:sldMk cId="206103103" sldId="266"/>
            <ac:spMk id="3" creationId="{804A00C9-D77A-4B4B-87EA-906ADE1D4BAE}"/>
          </ac:spMkLst>
        </pc:spChg>
      </pc:sldChg>
      <pc:sldChg chg="addSp modSp add mod ord modNotesTx">
        <pc:chgData name="Jane Spencer" userId="f4529cac-94ea-44e1-8014-460c259b8a4d" providerId="ADAL" clId="{58F12136-DB36-464F-8E9E-72F6DA16094D}" dt="2023-06-21T09:29:34.260" v="5487" actId="20577"/>
        <pc:sldMkLst>
          <pc:docMk/>
          <pc:sldMk cId="831571531" sldId="267"/>
        </pc:sldMkLst>
        <pc:spChg chg="mod">
          <ac:chgData name="Jane Spencer" userId="f4529cac-94ea-44e1-8014-460c259b8a4d" providerId="ADAL" clId="{58F12136-DB36-464F-8E9E-72F6DA16094D}" dt="2023-06-19T20:36:29.768" v="3898" actId="20577"/>
          <ac:spMkLst>
            <pc:docMk/>
            <pc:sldMk cId="831571531" sldId="267"/>
            <ac:spMk id="2" creationId="{4FC5E116-E00C-4548-B130-286483BFD130}"/>
          </ac:spMkLst>
        </pc:spChg>
        <pc:spChg chg="mod">
          <ac:chgData name="Jane Spencer" userId="f4529cac-94ea-44e1-8014-460c259b8a4d" providerId="ADAL" clId="{58F12136-DB36-464F-8E9E-72F6DA16094D}" dt="2023-06-21T09:29:34.260" v="5487" actId="20577"/>
          <ac:spMkLst>
            <pc:docMk/>
            <pc:sldMk cId="831571531" sldId="267"/>
            <ac:spMk id="3" creationId="{804A00C9-D77A-4B4B-87EA-906ADE1D4BAE}"/>
          </ac:spMkLst>
        </pc:spChg>
        <pc:picChg chg="add mod">
          <ac:chgData name="Jane Spencer" userId="f4529cac-94ea-44e1-8014-460c259b8a4d" providerId="ADAL" clId="{58F12136-DB36-464F-8E9E-72F6DA16094D}" dt="2023-06-19T19:52:24.344" v="2731" actId="1076"/>
          <ac:picMkLst>
            <pc:docMk/>
            <pc:sldMk cId="831571531" sldId="267"/>
            <ac:picMk id="3074" creationId="{3066ADF3-6CE0-D00C-2A52-73B52F85667E}"/>
          </ac:picMkLst>
        </pc:picChg>
      </pc:sldChg>
      <pc:sldChg chg="addSp modSp new mod ord">
        <pc:chgData name="Jane Spencer" userId="f4529cac-94ea-44e1-8014-460c259b8a4d" providerId="ADAL" clId="{58F12136-DB36-464F-8E9E-72F6DA16094D}" dt="2023-06-21T07:50:02.163" v="5271"/>
        <pc:sldMkLst>
          <pc:docMk/>
          <pc:sldMk cId="2994627385" sldId="268"/>
        </pc:sldMkLst>
        <pc:spChg chg="mod">
          <ac:chgData name="Jane Spencer" userId="f4529cac-94ea-44e1-8014-460c259b8a4d" providerId="ADAL" clId="{58F12136-DB36-464F-8E9E-72F6DA16094D}" dt="2023-06-16T15:58:38.386" v="1442" actId="20577"/>
          <ac:spMkLst>
            <pc:docMk/>
            <pc:sldMk cId="2994627385" sldId="268"/>
            <ac:spMk id="2" creationId="{EDA429FA-E9E7-228F-86C7-17466A09C2C9}"/>
          </ac:spMkLst>
        </pc:spChg>
        <pc:spChg chg="mod">
          <ac:chgData name="Jane Spencer" userId="f4529cac-94ea-44e1-8014-460c259b8a4d" providerId="ADAL" clId="{58F12136-DB36-464F-8E9E-72F6DA16094D}" dt="2023-06-16T15:58:23.867" v="1390" actId="6549"/>
          <ac:spMkLst>
            <pc:docMk/>
            <pc:sldMk cId="2994627385" sldId="268"/>
            <ac:spMk id="3" creationId="{67E6213A-64B3-6471-4730-47925AF91798}"/>
          </ac:spMkLst>
        </pc:spChg>
        <pc:picChg chg="add mod modCrop">
          <ac:chgData name="Jane Spencer" userId="f4529cac-94ea-44e1-8014-460c259b8a4d" providerId="ADAL" clId="{58F12136-DB36-464F-8E9E-72F6DA16094D}" dt="2023-06-16T15:58:44.428" v="1443" actId="1076"/>
          <ac:picMkLst>
            <pc:docMk/>
            <pc:sldMk cId="2994627385" sldId="268"/>
            <ac:picMk id="5" creationId="{7BA1E6DD-1BE1-08BD-AD6A-6ADC415E0FDE}"/>
          </ac:picMkLst>
        </pc:picChg>
      </pc:sldChg>
      <pc:sldChg chg="addSp delSp modSp new del mod">
        <pc:chgData name="Jane Spencer" userId="f4529cac-94ea-44e1-8014-460c259b8a4d" providerId="ADAL" clId="{58F12136-DB36-464F-8E9E-72F6DA16094D}" dt="2023-06-19T20:37:31.678" v="3924" actId="2696"/>
        <pc:sldMkLst>
          <pc:docMk/>
          <pc:sldMk cId="547933899" sldId="269"/>
        </pc:sldMkLst>
        <pc:spChg chg="del">
          <ac:chgData name="Jane Spencer" userId="f4529cac-94ea-44e1-8014-460c259b8a4d" providerId="ADAL" clId="{58F12136-DB36-464F-8E9E-72F6DA16094D}" dt="2023-06-19T19:14:04.921" v="1969" actId="478"/>
          <ac:spMkLst>
            <pc:docMk/>
            <pc:sldMk cId="547933899" sldId="269"/>
            <ac:spMk id="2" creationId="{352D67D7-4B77-151D-1F90-2ACD14EC8520}"/>
          </ac:spMkLst>
        </pc:spChg>
        <pc:spChg chg="del mod">
          <ac:chgData name="Jane Spencer" userId="f4529cac-94ea-44e1-8014-460c259b8a4d" providerId="ADAL" clId="{58F12136-DB36-464F-8E9E-72F6DA16094D}" dt="2023-06-19T19:14:10.851" v="1971"/>
          <ac:spMkLst>
            <pc:docMk/>
            <pc:sldMk cId="547933899" sldId="269"/>
            <ac:spMk id="3" creationId="{59861A4E-7A8C-F118-AB44-D0A44AAF73D3}"/>
          </ac:spMkLst>
        </pc:spChg>
        <pc:spChg chg="add mod">
          <ac:chgData name="Jane Spencer" userId="f4529cac-94ea-44e1-8014-460c259b8a4d" providerId="ADAL" clId="{58F12136-DB36-464F-8E9E-72F6DA16094D}" dt="2023-06-19T20:19:53.068" v="3410" actId="20577"/>
          <ac:spMkLst>
            <pc:docMk/>
            <pc:sldMk cId="547933899" sldId="269"/>
            <ac:spMk id="4" creationId="{A366BEF7-73D2-DFFE-3871-3BD453177358}"/>
          </ac:spMkLst>
        </pc:spChg>
        <pc:spChg chg="add mod">
          <ac:chgData name="Jane Spencer" userId="f4529cac-94ea-44e1-8014-460c259b8a4d" providerId="ADAL" clId="{58F12136-DB36-464F-8E9E-72F6DA16094D}" dt="2023-06-19T19:20:36.051" v="2236" actId="20577"/>
          <ac:spMkLst>
            <pc:docMk/>
            <pc:sldMk cId="547933899" sldId="269"/>
            <ac:spMk id="5" creationId="{18259416-80D5-4E45-D7F8-BC3869FF5C0D}"/>
          </ac:spMkLst>
        </pc:spChg>
        <pc:picChg chg="add del mod">
          <ac:chgData name="Jane Spencer" userId="f4529cac-94ea-44e1-8014-460c259b8a4d" providerId="ADAL" clId="{58F12136-DB36-464F-8E9E-72F6DA16094D}" dt="2023-06-19T19:20:21.766" v="2229" actId="478"/>
          <ac:picMkLst>
            <pc:docMk/>
            <pc:sldMk cId="547933899" sldId="269"/>
            <ac:picMk id="2050" creationId="{12100DBB-5A7A-7B11-DD11-D61031FE5CBC}"/>
          </ac:picMkLst>
        </pc:picChg>
      </pc:sldChg>
      <pc:sldChg chg="addSp modSp new mod modNotesTx">
        <pc:chgData name="Jane Spencer" userId="f4529cac-94ea-44e1-8014-460c259b8a4d" providerId="ADAL" clId="{58F12136-DB36-464F-8E9E-72F6DA16094D}" dt="2023-06-19T20:36:14.286" v="3880" actId="20577"/>
        <pc:sldMkLst>
          <pc:docMk/>
          <pc:sldMk cId="2665133137" sldId="270"/>
        </pc:sldMkLst>
        <pc:spChg chg="mod">
          <ac:chgData name="Jane Spencer" userId="f4529cac-94ea-44e1-8014-460c259b8a4d" providerId="ADAL" clId="{58F12136-DB36-464F-8E9E-72F6DA16094D}" dt="2023-06-19T20:36:14.286" v="3880" actId="20577"/>
          <ac:spMkLst>
            <pc:docMk/>
            <pc:sldMk cId="2665133137" sldId="270"/>
            <ac:spMk id="2" creationId="{748F1AC2-9943-1C9E-D4DB-BE173E9DE39F}"/>
          </ac:spMkLst>
        </pc:spChg>
        <pc:spChg chg="mod">
          <ac:chgData name="Jane Spencer" userId="f4529cac-94ea-44e1-8014-460c259b8a4d" providerId="ADAL" clId="{58F12136-DB36-464F-8E9E-72F6DA16094D}" dt="2023-06-19T20:35:18.177" v="3863" actId="20577"/>
          <ac:spMkLst>
            <pc:docMk/>
            <pc:sldMk cId="2665133137" sldId="270"/>
            <ac:spMk id="3" creationId="{430EF9AB-69E7-7BD0-A3E6-38A969F1E943}"/>
          </ac:spMkLst>
        </pc:spChg>
        <pc:picChg chg="add mod">
          <ac:chgData name="Jane Spencer" userId="f4529cac-94ea-44e1-8014-460c259b8a4d" providerId="ADAL" clId="{58F12136-DB36-464F-8E9E-72F6DA16094D}" dt="2023-06-19T20:23:39.596" v="3542" actId="1076"/>
          <ac:picMkLst>
            <pc:docMk/>
            <pc:sldMk cId="2665133137" sldId="270"/>
            <ac:picMk id="4098" creationId="{FDAE0E34-5780-23C0-13DA-4342C633C3A3}"/>
          </ac:picMkLst>
        </pc:picChg>
      </pc:sldChg>
      <pc:sldChg chg="addSp delSp modSp new mod modAnim">
        <pc:chgData name="Jane Spencer" userId="f4529cac-94ea-44e1-8014-460c259b8a4d" providerId="ADAL" clId="{58F12136-DB36-464F-8E9E-72F6DA16094D}" dt="2023-06-19T21:13:48.919" v="5006" actId="20577"/>
        <pc:sldMkLst>
          <pc:docMk/>
          <pc:sldMk cId="2117420346" sldId="271"/>
        </pc:sldMkLst>
        <pc:spChg chg="mod">
          <ac:chgData name="Jane Spencer" userId="f4529cac-94ea-44e1-8014-460c259b8a4d" providerId="ADAL" clId="{58F12136-DB36-464F-8E9E-72F6DA16094D}" dt="2023-06-19T21:13:48.919" v="5006" actId="20577"/>
          <ac:spMkLst>
            <pc:docMk/>
            <pc:sldMk cId="2117420346" sldId="271"/>
            <ac:spMk id="2" creationId="{7EA0A524-2218-4E4A-69B2-9D9F99A82D8A}"/>
          </ac:spMkLst>
        </pc:spChg>
        <pc:spChg chg="del">
          <ac:chgData name="Jane Spencer" userId="f4529cac-94ea-44e1-8014-460c259b8a4d" providerId="ADAL" clId="{58F12136-DB36-464F-8E9E-72F6DA16094D}" dt="2023-06-19T21:13:07.149" v="4970"/>
          <ac:spMkLst>
            <pc:docMk/>
            <pc:sldMk cId="2117420346" sldId="271"/>
            <ac:spMk id="3" creationId="{9E8C0F69-4E94-1421-705B-ACAE9B141F3B}"/>
          </ac:spMkLst>
        </pc:spChg>
        <pc:picChg chg="add mod">
          <ac:chgData name="Jane Spencer" userId="f4529cac-94ea-44e1-8014-460c259b8a4d" providerId="ADAL" clId="{58F12136-DB36-464F-8E9E-72F6DA16094D}" dt="2023-06-19T21:13:07.149" v="4970"/>
          <ac:picMkLst>
            <pc:docMk/>
            <pc:sldMk cId="2117420346" sldId="271"/>
            <ac:picMk id="4" creationId="{14420761-5E75-D62B-FFBD-C0EC51C64322}"/>
          </ac:picMkLst>
        </pc:picChg>
      </pc:sldChg>
      <pc:sldChg chg="addSp delSp modSp new del mod">
        <pc:chgData name="Jane Spencer" userId="f4529cac-94ea-44e1-8014-460c259b8a4d" providerId="ADAL" clId="{58F12136-DB36-464F-8E9E-72F6DA16094D}" dt="2023-06-20T09:33:19.884" v="5180" actId="47"/>
        <pc:sldMkLst>
          <pc:docMk/>
          <pc:sldMk cId="3856101702" sldId="272"/>
        </pc:sldMkLst>
        <pc:spChg chg="del mod">
          <ac:chgData name="Jane Spencer" userId="f4529cac-94ea-44e1-8014-460c259b8a4d" providerId="ADAL" clId="{58F12136-DB36-464F-8E9E-72F6DA16094D}" dt="2023-06-20T09:31:52.320" v="5176" actId="478"/>
          <ac:spMkLst>
            <pc:docMk/>
            <pc:sldMk cId="3856101702" sldId="272"/>
            <ac:spMk id="2" creationId="{9FF02DE9-8B52-4740-D88C-EF2AD396C003}"/>
          </ac:spMkLst>
        </pc:spChg>
        <pc:spChg chg="del">
          <ac:chgData name="Jane Spencer" userId="f4529cac-94ea-44e1-8014-460c259b8a4d" providerId="ADAL" clId="{58F12136-DB36-464F-8E9E-72F6DA16094D}" dt="2023-06-20T09:30:50.643" v="5173"/>
          <ac:spMkLst>
            <pc:docMk/>
            <pc:sldMk cId="3856101702" sldId="272"/>
            <ac:spMk id="3" creationId="{10FB7075-FE48-CB51-EAE9-7DCFF3CE6022}"/>
          </ac:spMkLst>
        </pc:spChg>
        <pc:spChg chg="add mod">
          <ac:chgData name="Jane Spencer" userId="f4529cac-94ea-44e1-8014-460c259b8a4d" providerId="ADAL" clId="{58F12136-DB36-464F-8E9E-72F6DA16094D}" dt="2023-06-20T09:30:54.530" v="5174" actId="478"/>
          <ac:spMkLst>
            <pc:docMk/>
            <pc:sldMk cId="3856101702" sldId="272"/>
            <ac:spMk id="5" creationId="{B8151017-D26B-CC9E-86B9-1882B6EA52EB}"/>
          </ac:spMkLst>
        </pc:spChg>
        <pc:spChg chg="add mod">
          <ac:chgData name="Jane Spencer" userId="f4529cac-94ea-44e1-8014-460c259b8a4d" providerId="ADAL" clId="{58F12136-DB36-464F-8E9E-72F6DA16094D}" dt="2023-06-20T09:31:56.031" v="5177"/>
          <ac:spMkLst>
            <pc:docMk/>
            <pc:sldMk cId="3856101702" sldId="272"/>
            <ac:spMk id="6" creationId="{2CBDA6ED-A0CB-5172-1258-ABEC8CB76151}"/>
          </ac:spMkLst>
        </pc:spChg>
        <pc:spChg chg="add mod">
          <ac:chgData name="Jane Spencer" userId="f4529cac-94ea-44e1-8014-460c259b8a4d" providerId="ADAL" clId="{58F12136-DB36-464F-8E9E-72F6DA16094D}" dt="2023-06-20T09:31:56.031" v="5177"/>
          <ac:spMkLst>
            <pc:docMk/>
            <pc:sldMk cId="3856101702" sldId="272"/>
            <ac:spMk id="19" creationId="{6F56BE4F-86DB-51D5-977F-A9D7BAB1C722}"/>
          </ac:spMkLst>
        </pc:spChg>
        <pc:spChg chg="add mod">
          <ac:chgData name="Jane Spencer" userId="f4529cac-94ea-44e1-8014-460c259b8a4d" providerId="ADAL" clId="{58F12136-DB36-464F-8E9E-72F6DA16094D}" dt="2023-06-20T09:31:56.031" v="5177"/>
          <ac:spMkLst>
            <pc:docMk/>
            <pc:sldMk cId="3856101702" sldId="272"/>
            <ac:spMk id="20" creationId="{93A5EDBD-9DBE-2753-A963-3A98B9F5E8C3}"/>
          </ac:spMkLst>
        </pc:spChg>
        <pc:spChg chg="add mod">
          <ac:chgData name="Jane Spencer" userId="f4529cac-94ea-44e1-8014-460c259b8a4d" providerId="ADAL" clId="{58F12136-DB36-464F-8E9E-72F6DA16094D}" dt="2023-06-20T09:31:56.031" v="5177"/>
          <ac:spMkLst>
            <pc:docMk/>
            <pc:sldMk cId="3856101702" sldId="272"/>
            <ac:spMk id="21" creationId="{58EF9EDD-A740-1734-09E4-158C3BA62018}"/>
          </ac:spMkLst>
        </pc:spChg>
        <pc:spChg chg="add mod">
          <ac:chgData name="Jane Spencer" userId="f4529cac-94ea-44e1-8014-460c259b8a4d" providerId="ADAL" clId="{58F12136-DB36-464F-8E9E-72F6DA16094D}" dt="2023-06-20T09:31:56.031" v="5177"/>
          <ac:spMkLst>
            <pc:docMk/>
            <pc:sldMk cId="3856101702" sldId="272"/>
            <ac:spMk id="22" creationId="{B929C12A-A156-856C-4F90-628A1747E279}"/>
          </ac:spMkLst>
        </pc:spChg>
        <pc:spChg chg="add mod">
          <ac:chgData name="Jane Spencer" userId="f4529cac-94ea-44e1-8014-460c259b8a4d" providerId="ADAL" clId="{58F12136-DB36-464F-8E9E-72F6DA16094D}" dt="2023-06-20T09:31:56.031" v="5177"/>
          <ac:spMkLst>
            <pc:docMk/>
            <pc:sldMk cId="3856101702" sldId="272"/>
            <ac:spMk id="23" creationId="{2063C689-9E62-5A7A-764C-196227F8E5EA}"/>
          </ac:spMkLst>
        </pc:spChg>
        <pc:spChg chg="add mod">
          <ac:chgData name="Jane Spencer" userId="f4529cac-94ea-44e1-8014-460c259b8a4d" providerId="ADAL" clId="{58F12136-DB36-464F-8E9E-72F6DA16094D}" dt="2023-06-20T09:31:56.031" v="5177"/>
          <ac:spMkLst>
            <pc:docMk/>
            <pc:sldMk cId="3856101702" sldId="272"/>
            <ac:spMk id="41" creationId="{075A3C59-652E-3FD0-98F5-8F24EE1E7752}"/>
          </ac:spMkLst>
        </pc:spChg>
        <pc:spChg chg="add mod">
          <ac:chgData name="Jane Spencer" userId="f4529cac-94ea-44e1-8014-460c259b8a4d" providerId="ADAL" clId="{58F12136-DB36-464F-8E9E-72F6DA16094D}" dt="2023-06-20T09:31:56.031" v="5177"/>
          <ac:spMkLst>
            <pc:docMk/>
            <pc:sldMk cId="3856101702" sldId="272"/>
            <ac:spMk id="57" creationId="{66211AE0-5A34-E54C-3680-C9226DD6F735}"/>
          </ac:spMkLst>
        </pc:spChg>
        <pc:spChg chg="add mod">
          <ac:chgData name="Jane Spencer" userId="f4529cac-94ea-44e1-8014-460c259b8a4d" providerId="ADAL" clId="{58F12136-DB36-464F-8E9E-72F6DA16094D}" dt="2023-06-20T09:31:56.031" v="5177"/>
          <ac:spMkLst>
            <pc:docMk/>
            <pc:sldMk cId="3856101702" sldId="272"/>
            <ac:spMk id="58" creationId="{234663DC-9A0E-2FF3-7508-54BAC2E4BCF3}"/>
          </ac:spMkLst>
        </pc:spChg>
        <pc:spChg chg="add mod">
          <ac:chgData name="Jane Spencer" userId="f4529cac-94ea-44e1-8014-460c259b8a4d" providerId="ADAL" clId="{58F12136-DB36-464F-8E9E-72F6DA16094D}" dt="2023-06-20T09:31:56.031" v="5177"/>
          <ac:spMkLst>
            <pc:docMk/>
            <pc:sldMk cId="3856101702" sldId="272"/>
            <ac:spMk id="77" creationId="{193E7E4E-753A-BD50-650E-5F4F7C00D63B}"/>
          </ac:spMkLst>
        </pc:spChg>
        <pc:spChg chg="add mod">
          <ac:chgData name="Jane Spencer" userId="f4529cac-94ea-44e1-8014-460c259b8a4d" providerId="ADAL" clId="{58F12136-DB36-464F-8E9E-72F6DA16094D}" dt="2023-06-20T09:31:56.031" v="5177"/>
          <ac:spMkLst>
            <pc:docMk/>
            <pc:sldMk cId="3856101702" sldId="272"/>
            <ac:spMk id="78" creationId="{D404A186-7B5B-BEBE-3B67-CCB7E0CFE848}"/>
          </ac:spMkLst>
        </pc:spChg>
        <pc:spChg chg="add mod">
          <ac:chgData name="Jane Spencer" userId="f4529cac-94ea-44e1-8014-460c259b8a4d" providerId="ADAL" clId="{58F12136-DB36-464F-8E9E-72F6DA16094D}" dt="2023-06-20T09:31:56.031" v="5177"/>
          <ac:spMkLst>
            <pc:docMk/>
            <pc:sldMk cId="3856101702" sldId="272"/>
            <ac:spMk id="79" creationId="{15709AE7-95B9-EE7F-25BF-E1EC80089C4C}"/>
          </ac:spMkLst>
        </pc:spChg>
        <pc:spChg chg="add mod">
          <ac:chgData name="Jane Spencer" userId="f4529cac-94ea-44e1-8014-460c259b8a4d" providerId="ADAL" clId="{58F12136-DB36-464F-8E9E-72F6DA16094D}" dt="2023-06-20T09:31:56.031" v="5177"/>
          <ac:spMkLst>
            <pc:docMk/>
            <pc:sldMk cId="3856101702" sldId="272"/>
            <ac:spMk id="80" creationId="{0D951179-7E22-3BBF-8356-5B56F7C17F10}"/>
          </ac:spMkLst>
        </pc:spChg>
        <pc:picChg chg="add del mod">
          <ac:chgData name="Jane Spencer" userId="f4529cac-94ea-44e1-8014-460c259b8a4d" providerId="ADAL" clId="{58F12136-DB36-464F-8E9E-72F6DA16094D}" dt="2023-06-20T09:30:54.530" v="5174" actId="478"/>
          <ac:picMkLst>
            <pc:docMk/>
            <pc:sldMk cId="3856101702" sldId="272"/>
            <ac:picMk id="4" creationId="{DAC755DC-F7B2-1D51-51CE-D31D83F90F30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7" creationId="{A42AA727-1DB1-86E1-5601-932EFF8BAB56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8" creationId="{0C13CC5D-2FCE-B422-2537-C3F754DBDDBE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9" creationId="{C0F56D67-8EDF-3770-954C-E56FF16D9B0F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10" creationId="{65BE5418-DDB4-D578-F42D-E9066FFBBCBB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11" creationId="{CF39BB23-F176-831C-3EA8-9D05C3E186F7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12" creationId="{D0E1E077-4B3D-02FF-4ED4-7A572CBE4E04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13" creationId="{4CA49940-451F-599D-CB16-F981BDD04BE3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14" creationId="{DA562492-1C0F-255A-0809-E9304F8C5804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15" creationId="{74DDF37C-72E2-4AD2-2D9E-7756632EB870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16" creationId="{CA23A225-2650-14C6-550F-0B89B9ED6D6C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17" creationId="{AF5A3887-877E-5F82-1094-75777EC80F28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18" creationId="{38A493CA-868C-67C2-84BD-642EF04A45C8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24" creationId="{16DE2286-6F22-A608-99F4-17DB7BB3BA2B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25" creationId="{6CA750A1-BD5B-AE5D-4D58-F2209F5D3763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26" creationId="{24FB80A5-7FF4-CAC2-FD0F-1452F590045B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27" creationId="{3CBAB3C0-C6E5-9EF9-5515-57C583C68D03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28" creationId="{C31664DF-165B-463A-4E00-13D7B92F6BAA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29" creationId="{3A23F0C4-9E51-4F4E-6ABE-1D3A527EF56E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30" creationId="{B8F54FCC-A397-BB7F-62B8-9A394E2498B4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31" creationId="{538E6CC9-198D-3CAB-F337-E13DFF436C8B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32" creationId="{1B3A757D-F8D9-12EA-0E75-5BEFB39EF8BA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33" creationId="{6F0F66E1-3DCE-286B-C923-48AED64FF5F3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34" creationId="{189E1E6D-1C38-AC60-E524-E37E12B768A1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35" creationId="{95AA9D7E-17F5-28FA-190B-B07D147413D1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36" creationId="{C81EFF25-0F63-6FB7-6642-9BEB2B766017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37" creationId="{920FA29B-6FDF-4868-E1B1-761CC2212D11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38" creationId="{3240C88E-9528-FBE8-C83A-A01835305CEF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39" creationId="{A2C06F15-CB6A-D65A-E38F-A090A604CC92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40" creationId="{D2E7ADCA-9DA1-E1C2-91C0-1C0CB29598BF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42" creationId="{790279CC-4E3D-519E-C72C-CB717F696EDB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43" creationId="{B6A07D0C-EEFC-1A7C-4630-0CC1F30B94EC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44" creationId="{B80BD497-A67F-2444-86CF-6BD9A8D86526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45" creationId="{A8B36B1C-9080-4D95-4AD7-321FCB579438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46" creationId="{798582B4-C4A2-BD39-90BC-60E34FC1366C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47" creationId="{0EC9F43F-A006-08BF-1DCE-8C8E6A6F652E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48" creationId="{2F71EC05-33F0-A83E-6687-27F1050CF846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49" creationId="{E10E0FE2-7780-790F-2640-2DC20BA8DF10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50" creationId="{9EF77B3D-5BBA-E36D-6124-20C508AEB282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51" creationId="{A84DBC94-83D5-44ED-D220-E8F40897B507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52" creationId="{71F03186-F0EA-D76D-0C7A-670B314A8222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53" creationId="{07FDF52E-BA63-094A-871D-56C4D45D9479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54" creationId="{0061649E-7183-6FEF-BB87-61D0772F28AE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55" creationId="{A57415A8-DCAD-59AE-040F-DDEBC8F24781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56" creationId="{14781CBC-0507-7225-49D2-870D41D6CAC5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59" creationId="{FF40107B-403D-C386-E53E-EDEC1F8EDBFB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60" creationId="{4E9D5A15-5F64-78BD-6766-14F202562916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61" creationId="{949DF3D3-57CF-6D99-19B1-3A15E94DC66E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62" creationId="{7EB3C286-557B-0A4D-3F3E-0847A0F6CEC6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63" creationId="{9DDD8173-C5CA-DEAE-D589-B76042E02047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64" creationId="{B1F5E9E3-C883-0A88-18A2-465CFEB2250A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65" creationId="{E01DBFE2-F9F8-CDD0-FE70-731DC4C38577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66" creationId="{1AFBEC77-3EAF-EA48-9D3D-E3EFB740E70D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67" creationId="{A92C0782-4939-0270-2AA2-DF73E234FAFD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68" creationId="{C7FB39E0-7640-FDBD-0B54-3983A319610B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69" creationId="{7B709231-BE06-5004-060B-D820C5C783E2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70" creationId="{7C0DAC53-444A-454C-3FB5-A4DFA4FA0268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71" creationId="{98B7CFF5-D42D-63E8-F748-A9C921E67615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72" creationId="{0CAC221D-315A-A2F7-8E25-702E579D28AA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73" creationId="{A12EA7CA-7828-1D2E-33D0-8BF6DFEB3D00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74" creationId="{F3CDA705-3AFA-1645-704D-D3584474F167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75" creationId="{9D9C7A77-2EA7-05B6-2E88-7F1ED3C16BD6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76" creationId="{25214BCF-D402-09EB-29DF-88C7BC75A1B3}"/>
          </ac:picMkLst>
        </pc:picChg>
        <pc:picChg chg="add mod">
          <ac:chgData name="Jane Spencer" userId="f4529cac-94ea-44e1-8014-460c259b8a4d" providerId="ADAL" clId="{58F12136-DB36-464F-8E9E-72F6DA16094D}" dt="2023-06-20T09:31:56.031" v="5177"/>
          <ac:picMkLst>
            <pc:docMk/>
            <pc:sldMk cId="3856101702" sldId="272"/>
            <ac:picMk id="81" creationId="{C5AC6EA1-9A86-C90C-2DB8-78E02BAECFCE}"/>
          </ac:picMkLst>
        </pc:picChg>
      </pc:sldChg>
      <pc:sldChg chg="addSp modSp new mod">
        <pc:chgData name="Jane Spencer" userId="f4529cac-94ea-44e1-8014-460c259b8a4d" providerId="ADAL" clId="{58F12136-DB36-464F-8E9E-72F6DA16094D}" dt="2023-06-20T09:35:41.120" v="5265" actId="20577"/>
        <pc:sldMkLst>
          <pc:docMk/>
          <pc:sldMk cId="399799359" sldId="273"/>
        </pc:sldMkLst>
        <pc:spChg chg="mod">
          <ac:chgData name="Jane Spencer" userId="f4529cac-94ea-44e1-8014-460c259b8a4d" providerId="ADAL" clId="{58F12136-DB36-464F-8E9E-72F6DA16094D}" dt="2023-06-20T09:35:41.120" v="5265" actId="20577"/>
          <ac:spMkLst>
            <pc:docMk/>
            <pc:sldMk cId="399799359" sldId="273"/>
            <ac:spMk id="2" creationId="{82E9F216-0180-79C8-788D-0D7A46DAC7C3}"/>
          </ac:spMkLst>
        </pc:spChg>
        <pc:spChg chg="add mod">
          <ac:chgData name="Jane Spencer" userId="f4529cac-94ea-44e1-8014-460c259b8a4d" providerId="ADAL" clId="{58F12136-DB36-464F-8E9E-72F6DA16094D}" dt="2023-06-20T09:32:20.460" v="5179"/>
          <ac:spMkLst>
            <pc:docMk/>
            <pc:sldMk cId="399799359" sldId="273"/>
            <ac:spMk id="3" creationId="{F8C12F4D-391E-0F19-1234-37B77577D15E}"/>
          </ac:spMkLst>
        </pc:spChg>
        <pc:spChg chg="add mod">
          <ac:chgData name="Jane Spencer" userId="f4529cac-94ea-44e1-8014-460c259b8a4d" providerId="ADAL" clId="{58F12136-DB36-464F-8E9E-72F6DA16094D}" dt="2023-06-20T09:32:20.460" v="5179"/>
          <ac:spMkLst>
            <pc:docMk/>
            <pc:sldMk cId="399799359" sldId="273"/>
            <ac:spMk id="16" creationId="{AF4CE590-3017-3128-8686-B0606783C6DB}"/>
          </ac:spMkLst>
        </pc:spChg>
        <pc:spChg chg="add mod">
          <ac:chgData name="Jane Spencer" userId="f4529cac-94ea-44e1-8014-460c259b8a4d" providerId="ADAL" clId="{58F12136-DB36-464F-8E9E-72F6DA16094D}" dt="2023-06-20T09:32:20.460" v="5179"/>
          <ac:spMkLst>
            <pc:docMk/>
            <pc:sldMk cId="399799359" sldId="273"/>
            <ac:spMk id="17" creationId="{200202E2-3650-AF15-40E6-10D6EFEE3CDB}"/>
          </ac:spMkLst>
        </pc:spChg>
        <pc:spChg chg="add mod">
          <ac:chgData name="Jane Spencer" userId="f4529cac-94ea-44e1-8014-460c259b8a4d" providerId="ADAL" clId="{58F12136-DB36-464F-8E9E-72F6DA16094D}" dt="2023-06-20T09:32:20.460" v="5179"/>
          <ac:spMkLst>
            <pc:docMk/>
            <pc:sldMk cId="399799359" sldId="273"/>
            <ac:spMk id="18" creationId="{6078D80B-FC60-BD1D-0CC6-5DD1C32BE068}"/>
          </ac:spMkLst>
        </pc:spChg>
        <pc:spChg chg="add mod">
          <ac:chgData name="Jane Spencer" userId="f4529cac-94ea-44e1-8014-460c259b8a4d" providerId="ADAL" clId="{58F12136-DB36-464F-8E9E-72F6DA16094D}" dt="2023-06-20T09:32:20.460" v="5179"/>
          <ac:spMkLst>
            <pc:docMk/>
            <pc:sldMk cId="399799359" sldId="273"/>
            <ac:spMk id="19" creationId="{5122016A-C2F3-51F3-D051-8E222DE22653}"/>
          </ac:spMkLst>
        </pc:spChg>
        <pc:spChg chg="add mod">
          <ac:chgData name="Jane Spencer" userId="f4529cac-94ea-44e1-8014-460c259b8a4d" providerId="ADAL" clId="{58F12136-DB36-464F-8E9E-72F6DA16094D}" dt="2023-06-20T09:32:20.460" v="5179"/>
          <ac:spMkLst>
            <pc:docMk/>
            <pc:sldMk cId="399799359" sldId="273"/>
            <ac:spMk id="20" creationId="{8E09C793-DEEE-DFA3-6824-86760EEBADC9}"/>
          </ac:spMkLst>
        </pc:spChg>
        <pc:spChg chg="add mod">
          <ac:chgData name="Jane Spencer" userId="f4529cac-94ea-44e1-8014-460c259b8a4d" providerId="ADAL" clId="{58F12136-DB36-464F-8E9E-72F6DA16094D}" dt="2023-06-20T09:32:20.460" v="5179"/>
          <ac:spMkLst>
            <pc:docMk/>
            <pc:sldMk cId="399799359" sldId="273"/>
            <ac:spMk id="38" creationId="{382C8D6A-C298-FA6D-51A6-E5F41FD7E1A1}"/>
          </ac:spMkLst>
        </pc:spChg>
        <pc:spChg chg="add mod">
          <ac:chgData name="Jane Spencer" userId="f4529cac-94ea-44e1-8014-460c259b8a4d" providerId="ADAL" clId="{58F12136-DB36-464F-8E9E-72F6DA16094D}" dt="2023-06-20T09:32:20.460" v="5179"/>
          <ac:spMkLst>
            <pc:docMk/>
            <pc:sldMk cId="399799359" sldId="273"/>
            <ac:spMk id="54" creationId="{01750865-0A96-34FB-1D91-CE9EBDCF7BB2}"/>
          </ac:spMkLst>
        </pc:spChg>
        <pc:spChg chg="add mod">
          <ac:chgData name="Jane Spencer" userId="f4529cac-94ea-44e1-8014-460c259b8a4d" providerId="ADAL" clId="{58F12136-DB36-464F-8E9E-72F6DA16094D}" dt="2023-06-20T09:32:20.460" v="5179"/>
          <ac:spMkLst>
            <pc:docMk/>
            <pc:sldMk cId="399799359" sldId="273"/>
            <ac:spMk id="55" creationId="{25EADD34-0ED3-FFDF-1308-C9B8DC2505D9}"/>
          </ac:spMkLst>
        </pc:spChg>
        <pc:spChg chg="add mod">
          <ac:chgData name="Jane Spencer" userId="f4529cac-94ea-44e1-8014-460c259b8a4d" providerId="ADAL" clId="{58F12136-DB36-464F-8E9E-72F6DA16094D}" dt="2023-06-20T09:32:20.460" v="5179"/>
          <ac:spMkLst>
            <pc:docMk/>
            <pc:sldMk cId="399799359" sldId="273"/>
            <ac:spMk id="74" creationId="{79AA00C1-921F-015E-A539-4455A61403E0}"/>
          </ac:spMkLst>
        </pc:spChg>
        <pc:spChg chg="add mod">
          <ac:chgData name="Jane Spencer" userId="f4529cac-94ea-44e1-8014-460c259b8a4d" providerId="ADAL" clId="{58F12136-DB36-464F-8E9E-72F6DA16094D}" dt="2023-06-20T09:32:20.460" v="5179"/>
          <ac:spMkLst>
            <pc:docMk/>
            <pc:sldMk cId="399799359" sldId="273"/>
            <ac:spMk id="75" creationId="{1199A896-F716-3F58-A07E-AF2D4765B9A5}"/>
          </ac:spMkLst>
        </pc:spChg>
        <pc:spChg chg="add mod">
          <ac:chgData name="Jane Spencer" userId="f4529cac-94ea-44e1-8014-460c259b8a4d" providerId="ADAL" clId="{58F12136-DB36-464F-8E9E-72F6DA16094D}" dt="2023-06-20T09:32:20.460" v="5179"/>
          <ac:spMkLst>
            <pc:docMk/>
            <pc:sldMk cId="399799359" sldId="273"/>
            <ac:spMk id="76" creationId="{D52D0860-8C1B-4061-22F1-CC1BA93FA00F}"/>
          </ac:spMkLst>
        </pc:spChg>
        <pc:spChg chg="add mod">
          <ac:chgData name="Jane Spencer" userId="f4529cac-94ea-44e1-8014-460c259b8a4d" providerId="ADAL" clId="{58F12136-DB36-464F-8E9E-72F6DA16094D}" dt="2023-06-20T09:32:20.460" v="5179"/>
          <ac:spMkLst>
            <pc:docMk/>
            <pc:sldMk cId="399799359" sldId="273"/>
            <ac:spMk id="77" creationId="{335F902C-9639-7EA1-950D-95447A549122}"/>
          </ac:spMkLst>
        </pc:sp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4" creationId="{0EF2691C-8F28-B76E-7A9C-6565226B165E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5" creationId="{7BD4BE51-9308-C309-012F-AF26BE664729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6" creationId="{ADE04BB8-B70E-6384-2C81-56678D5ED90C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7" creationId="{5CD53E2A-3D0C-7185-FAD5-9C1DCA13C76D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8" creationId="{A83C3A90-0AED-4CA1-1280-FA8CF980A1E8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9" creationId="{DB299D09-A58C-9339-7FD2-0BC0E9AF47AF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10" creationId="{238735C5-A291-3AF4-3C2A-C78ED55B3C80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11" creationId="{13B682BD-AF11-62A9-CA13-10A88A83BBFA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12" creationId="{1E6D6B2C-A99A-22AA-019E-409AE19F456E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13" creationId="{069CC2BA-DBED-5C83-3ADA-1822F421AC3A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14" creationId="{214FA779-02BE-6196-08C8-D099B1583482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15" creationId="{40875465-3720-CF7E-77BA-D3F51DC6B177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21" creationId="{FD7DFFCA-2331-8B05-E7CA-7465EF9FA3D1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22" creationId="{761C864F-3B0E-3E1E-CE8C-A2844EE26FB6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23" creationId="{66F1B572-43A7-8E29-26E3-508CEE31553E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24" creationId="{D6163D42-F954-B28F-5F57-920FEDC8CD03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25" creationId="{C9F78724-6601-3FB2-FE68-C296C5078ADB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26" creationId="{47D83C22-F1DE-357F-BD0B-B855E340B504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27" creationId="{A5BDC4D8-56EC-0268-D638-8C316B56C504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28" creationId="{FEAEC40F-2C22-50C6-26EA-1146EF9DE16E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29" creationId="{A5FAB805-2CF2-03C7-5553-964FC006A136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30" creationId="{30795111-B131-1CA8-1F92-00EC644CBD49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31" creationId="{5070A844-B006-76F7-2A71-7A67DA7785E4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32" creationId="{6A2A2364-8BC5-5911-019C-1B2D925F872E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33" creationId="{C649C653-25F8-1596-9430-AEAD3CAF83EE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34" creationId="{CC49ED67-4C18-D18D-F4AA-D9B526FD63C3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35" creationId="{2A288D96-6CAE-012F-620E-8D74CD7EE594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36" creationId="{3F6A8620-4A8F-F26A-930E-5F3E532DDED7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37" creationId="{3F943C5B-3BB2-CB49-C9E4-C51F3703F406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39" creationId="{B597B7F0-BC63-4A58-C488-B784E2413E4F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40" creationId="{059ABFE3-BF6B-8E02-E1E1-65C040BD448D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41" creationId="{2FE57554-6571-AF11-18C9-EF139BDA7722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42" creationId="{30AC6617-38E2-CC59-E340-2358BF699691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43" creationId="{B60AAF19-2EB4-4472-CAC8-5C324104DEFE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44" creationId="{C9E496E7-DAD2-1D8F-F5F1-FA616186379F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45" creationId="{AD69D503-3600-1100-BA90-926F4FF2C9D4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46" creationId="{4C3E3AB7-A29D-FBA3-7CE0-11DF64E3C807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47" creationId="{8EE8C2A6-9A03-BC50-9C96-E05720D373A0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48" creationId="{1C57FD86-94C1-1FDC-9293-4D42FCD8AD88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49" creationId="{F1364940-2869-48C3-4236-D7DFF409CCE1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50" creationId="{D6694651-40F8-9373-4EF6-3B0868F95389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51" creationId="{89B18AB2-2D3D-19DA-769F-B2E5303656D6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52" creationId="{106C4C47-0E81-0B03-060B-A16F330272FC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53" creationId="{D94D1C7E-705D-9903-3AC6-A74DB27E3744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56" creationId="{258CF368-09FC-0B41-0947-8CD6AA321AAF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57" creationId="{D7B380A4-C4CF-0C2A-1D78-9CD4FBFF966B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58" creationId="{B99B9864-AB61-DD6F-F2AD-5DEDC5E64748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59" creationId="{955A9389-1FFE-3021-09BB-B4C42AD82FD6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60" creationId="{06CC524F-1681-A86B-5EFF-72005E38356C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61" creationId="{78217769-3171-9400-9E61-D903EA2EF569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62" creationId="{BE621CF2-E7BE-1F48-36F9-C01FFEA0F8B6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63" creationId="{D6852842-7C3B-4B03-DDB8-28DA3A45C2F0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64" creationId="{CCED94A0-32F0-5A8F-AFE0-AFBFB35591AB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65" creationId="{2E318BD3-A0B1-EDDE-1C08-50A81E20B200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66" creationId="{D2B14B6D-D79E-3202-8445-2C9D2863CA9A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67" creationId="{1FAD891C-26B0-1E2D-D1B3-35A9CF748F4B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68" creationId="{078482E1-0450-EC37-928E-EDFB8543725B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69" creationId="{2FF1FBA7-D45F-E9B1-2A0E-F69489DE759B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70" creationId="{775019E7-D00D-5186-9B76-8AC0EA402EF8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71" creationId="{C1F669FB-7D05-EED2-A862-5A6127256463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72" creationId="{18C1D434-C415-0A78-7F82-AC8D0EB614E5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73" creationId="{621C8B2F-59BE-8B0D-6598-A8F9AC708F6A}"/>
          </ac:picMkLst>
        </pc:picChg>
        <pc:picChg chg="add mod">
          <ac:chgData name="Jane Spencer" userId="f4529cac-94ea-44e1-8014-460c259b8a4d" providerId="ADAL" clId="{58F12136-DB36-464F-8E9E-72F6DA16094D}" dt="2023-06-20T09:32:20.460" v="5179"/>
          <ac:picMkLst>
            <pc:docMk/>
            <pc:sldMk cId="399799359" sldId="273"/>
            <ac:picMk id="78" creationId="{3A6D83C3-220F-4BDF-6A09-81808B8FE30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248961-AD07-499A-8CFC-ED0F2C482A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7AF7AD-E450-48DB-A6C2-E8059C0945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9DE0B-CD9B-4098-B761-A3741F5202B3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5FAB5-FDA3-49A8-A67A-E07E3C8A86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A5495-C4F3-400F-B629-AC2DA24E63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B00E5-C276-4524-9229-569D036C83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122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A9063-1AAC-4F04-A367-4BF99FB98FB8}" type="datetimeFigureOut">
              <a:rPr lang="en-US"/>
              <a:t>6/26/2023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81CF5-E31F-43B5-B719-912CE789EE7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50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Technical University of Denmark where salts had been nano-coated to enable cycling of hydration/dehydration to run a 10 MWh pilot project in Berlin. Exploring alterative uses for the tech. Portal cook stove with TC battery which would be charged at charging station where switching occurs. </a:t>
            </a:r>
          </a:p>
          <a:p>
            <a:pPr marL="0" indent="0">
              <a:buNone/>
            </a:pPr>
            <a:r>
              <a:rPr lang="en-US" dirty="0"/>
              <a:t>Discharge of energy too slow   </a:t>
            </a:r>
          </a:p>
          <a:p>
            <a:pPr marL="0" indent="0">
              <a:buNone/>
            </a:pPr>
            <a:r>
              <a:rPr lang="en-US" dirty="0"/>
              <a:t>Low efficiency of heat transfer</a:t>
            </a:r>
          </a:p>
          <a:p>
            <a:pPr marL="0" indent="0">
              <a:buNone/>
            </a:pPr>
            <a:r>
              <a:rPr lang="en-US" dirty="0"/>
              <a:t>Cyclability of salt an issue 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81CF5-E31F-43B5-B719-912CE789EE70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2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LEIA 2 – Carbon Credits </a:t>
            </a:r>
          </a:p>
          <a:p>
            <a:r>
              <a:rPr lang="en-US" dirty="0"/>
              <a:t>Unit value is high $500 for solar panel, cooker and two pots, a lamp and torch. PayGo technology 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81CF5-E31F-43B5-B719-912CE789EE70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24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ICS manufacturer in Nairobi since 2013 (sold over half a million) </a:t>
            </a:r>
          </a:p>
          <a:p>
            <a:r>
              <a:rPr lang="en-GB" dirty="0"/>
              <a:t>2019 – LEIA 1 funded </a:t>
            </a:r>
          </a:p>
          <a:p>
            <a:r>
              <a:rPr lang="en-GB" dirty="0"/>
              <a:t>Three rounds of prototyping, proved willingness to buy and use</a:t>
            </a:r>
          </a:p>
          <a:p>
            <a:r>
              <a:rPr lang="en-GB" dirty="0"/>
              <a:t>2021 LEIA 2 award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81CF5-E31F-43B5-B719-912CE789EE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57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Very low income villagers, offering modular systems for Malawi-made solar electric cooking</a:t>
            </a:r>
          </a:p>
          <a:p>
            <a:r>
              <a:rPr lang="en-US" dirty="0">
                <a:cs typeface="Calibri"/>
              </a:rPr>
              <a:t>SC2 - $200 system for OGSEC (solar pumping same price for 5 HHs to generate income to enable incremental system growth and utilization of cooking.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81CF5-E31F-43B5-B719-912CE789EE70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7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Malawian-made does not offer reliability hence imports</a:t>
            </a:r>
          </a:p>
          <a:p>
            <a:r>
              <a:rPr lang="en-GB" dirty="0" err="1"/>
              <a:t>Lundu</a:t>
            </a:r>
            <a:r>
              <a:rPr lang="en-GB" dirty="0"/>
              <a:t> village shop and training – 200 </a:t>
            </a:r>
            <a:r>
              <a:rPr lang="en-GB" dirty="0" err="1"/>
              <a:t>womens</a:t>
            </a:r>
            <a:r>
              <a:rPr lang="en-GB" dirty="0"/>
              <a:t> groups signed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81CF5-E31F-43B5-B719-912CE789EE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10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7FB8D73-8F07-4B11-81C1-911B7862B8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0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If you view this template in ‘slide master’ format there are multiple layout styles that can be used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Disclaimer to be include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This material has been funded by UK aid from the UK government; however the views expressed do not necessarily reflect the UK government’s official policies. </a:t>
            </a:r>
            <a:r>
              <a:rPr lang="en-US" dirty="0"/>
              <a:t>d; </a:t>
            </a:r>
            <a:endParaRPr lang="en-GB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B5382-41CD-449D-A2B4-516C129E6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679680B2-B0F9-4C68-8DAF-78157366D46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8" b="27252"/>
          <a:stretch/>
        </p:blipFill>
        <p:spPr bwMode="auto">
          <a:xfrm>
            <a:off x="3925860" y="5674640"/>
            <a:ext cx="1778581" cy="5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246ACD-E9FB-42DD-AE4A-9CAD5D1815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81" y="936418"/>
            <a:ext cx="3468407" cy="1394140"/>
          </a:xfrm>
          <a:prstGeom prst="rect">
            <a:avLst/>
          </a:prstGeom>
        </p:spPr>
      </p:pic>
      <p:pic>
        <p:nvPicPr>
          <p:cNvPr id="1028" name="Picture 4" descr="Image result for UK Aid logo">
            <a:extLst>
              <a:ext uri="{FF2B5EF4-FFF2-40B4-BE49-F238E27FC236}">
                <a16:creationId xmlns:a16="http://schemas.microsoft.com/office/drawing/2014/main" id="{F74FD886-20FB-42E9-A76C-516106DAF5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7879" r="24352" b="6689"/>
          <a:stretch/>
        </p:blipFill>
        <p:spPr bwMode="auto">
          <a:xfrm>
            <a:off x="7360106" y="5549476"/>
            <a:ext cx="699796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C784EC0-5E54-4972-A046-0409FFD8066C}"/>
              </a:ext>
            </a:extLst>
          </p:cNvPr>
          <p:cNvSpPr/>
          <p:nvPr userDrawn="1"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009B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95A69E-9BB3-4369-BE14-A5C087CF8E4D}"/>
              </a:ext>
            </a:extLst>
          </p:cNvPr>
          <p:cNvSpPr/>
          <p:nvPr userDrawn="1"/>
        </p:nvSpPr>
        <p:spPr>
          <a:xfrm>
            <a:off x="0" y="6406620"/>
            <a:ext cx="12192000" cy="457200"/>
          </a:xfrm>
          <a:prstGeom prst="rect">
            <a:avLst/>
          </a:prstGeom>
          <a:solidFill>
            <a:srgbClr val="361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949A5E-598D-443A-BAF0-C6ECCBAA81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63" y="5749837"/>
            <a:ext cx="1379020" cy="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37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361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034" y="704394"/>
            <a:ext cx="3588291" cy="144232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8740" y="2851117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Din OT"/>
              </a:defRPr>
            </a:lvl1pPr>
          </a:lstStyle>
          <a:p>
            <a:r>
              <a:rPr lang="en-US" dirty="0"/>
              <a:t>Use as a break point</a:t>
            </a:r>
            <a:endParaRPr lang="en-GB" dirty="0"/>
          </a:p>
        </p:txBody>
      </p:sp>
      <p:pic>
        <p:nvPicPr>
          <p:cNvPr id="3074" name="Picture 2" descr="Image result for UK Aid logo white">
            <a:extLst>
              <a:ext uri="{FF2B5EF4-FFF2-40B4-BE49-F238E27FC236}">
                <a16:creationId xmlns:a16="http://schemas.microsoft.com/office/drawing/2014/main" id="{C2311163-7DB4-4D63-8116-40CD645196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637" y="5885124"/>
            <a:ext cx="784190" cy="83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5EFAA5-547E-4BF0-AAC8-FF474FB334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98" y="6139657"/>
            <a:ext cx="2144436" cy="572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C09406-A6C6-403A-A50B-5B5544CF5A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572" y="6202208"/>
            <a:ext cx="1529892" cy="3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2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9B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79" y="580569"/>
            <a:ext cx="3588291" cy="144232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EC3F285-91F6-44C5-B983-396043F5E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8740" y="2851117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Din OT"/>
              </a:defRPr>
            </a:lvl1pPr>
          </a:lstStyle>
          <a:p>
            <a:r>
              <a:rPr lang="en-US" dirty="0"/>
              <a:t>Use as a break point</a:t>
            </a:r>
            <a:endParaRPr lang="en-GB" dirty="0"/>
          </a:p>
        </p:txBody>
      </p:sp>
      <p:pic>
        <p:nvPicPr>
          <p:cNvPr id="13" name="Picture 2" descr="Image result for UK Aid logo white">
            <a:extLst>
              <a:ext uri="{FF2B5EF4-FFF2-40B4-BE49-F238E27FC236}">
                <a16:creationId xmlns:a16="http://schemas.microsoft.com/office/drawing/2014/main" id="{C7CDC6D9-6FFA-4268-9C47-754091A381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637" y="5885124"/>
            <a:ext cx="784190" cy="83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334FA4-5909-4381-9059-CF5F69945A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776" y="6139657"/>
            <a:ext cx="2144436" cy="5729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47BB8E-B2E4-4232-ACF2-CF20B33B448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782" y="6202208"/>
            <a:ext cx="1529892" cy="3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31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1D91D-7B9C-41FE-86BF-F7B30D3A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DB1D1-E201-4D09-A727-603F5C688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A902F-7857-4854-BA43-AAC9C5043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0B3FB-C5CF-42EA-8E26-E1F71F3B2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AEB4C-62A3-4404-8CDA-CE4F6C2BA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766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AAAD-05B8-4815-AE24-731FDADD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A8064-DE01-4AFB-AD85-917D834D9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BA10B-8F78-4583-A2B8-6BC87E61B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648CE-85C1-434F-B2F4-F3F58E917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834B0-C4E0-4CB3-8295-5320976E0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353CD-949E-4CB9-A442-006438253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547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06B44-BB4D-43BD-ACFB-480FF006C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2A262-E548-4D0F-9214-789D262EF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C8A0C-F216-49A0-B07C-FD1D83004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E9AFE-A4B5-4C69-BD97-582A027B91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C9606A-0F83-4132-98F3-2236220B34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8E21A1-3020-4D59-8028-7FC7A287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20E442-2F2A-4D19-9590-C8783E30B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1763F7-273F-45D2-84EE-1899C15F2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736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6A4C9-BAEE-4D17-B6EA-06CFCCCBC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63021D-CBC4-4A48-BB5E-2086B20E9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4DA90-EFE2-4EF3-BB65-BD28937FE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985E26-DCE8-4B69-8767-92D987638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136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57A23-4CC3-4367-B7E7-7AA989B3C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FEF18-CD1F-4A47-807B-E5F877506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A05B6-0489-43B6-B9FF-7169C1BA5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3C5341-07C8-4C64-A13F-50E211AF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49753-0B4A-44DE-8BE5-68EBCD130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7C304A-98BF-4168-A726-B6271DFAC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401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0E53D-6208-437B-AAA0-3E1D6AB45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1E4539-79FF-4715-BB72-7C9D828E6E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F4C86-4CAC-4349-9C97-3F01035D6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3CF62-32C1-43AC-821D-15B40C9D5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BE14B-D313-46A1-A02A-A7BEE79D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C24E2-2A90-4D9A-BA1F-2140CB985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499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275F7-6D81-468E-B944-7B36A0142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5A2749-FEFA-4F96-9DB7-0DB5EFF88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1DD27-6F02-45E4-AB0F-E76E3D193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944F6-3ADE-485B-B2F0-A02F9237F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D3C4A-C97C-470E-8D77-D7C464823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97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B55B49-19BE-45A3-B9F2-A3D72DE5E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4A5CE-EB71-4FF7-AAEC-6BA65F3E5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115C0-7B67-4E88-8E84-31B6C6ED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179A-09FB-4C6B-8109-ABC26261A5AC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3EA16-D239-48CB-BA3E-A5316244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BBD74-02AB-42D0-B4CE-AB259CAF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49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825C4-C251-4024-8128-17EDF0FF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0" y="365125"/>
            <a:ext cx="1011282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8B23-CC91-4A29-8D96-D31AFC930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5319"/>
          </a:xfrm>
        </p:spPr>
        <p:txBody>
          <a:bodyPr/>
          <a:lstStyle>
            <a:lvl1pPr>
              <a:defRPr>
                <a:solidFill>
                  <a:srgbClr val="4D4D4D"/>
                </a:solidFill>
                <a:latin typeface="Din OT"/>
              </a:defRPr>
            </a:lvl1pPr>
            <a:lvl2pPr>
              <a:defRPr>
                <a:solidFill>
                  <a:srgbClr val="4D4D4D"/>
                </a:solidFill>
                <a:latin typeface="Din OT"/>
              </a:defRPr>
            </a:lvl2pPr>
            <a:lvl3pPr>
              <a:defRPr>
                <a:solidFill>
                  <a:srgbClr val="4D4D4D"/>
                </a:solidFill>
                <a:latin typeface="Din OT"/>
              </a:defRPr>
            </a:lvl3pPr>
            <a:lvl4pPr>
              <a:defRPr>
                <a:solidFill>
                  <a:srgbClr val="4D4D4D"/>
                </a:solidFill>
                <a:latin typeface="Din OT"/>
              </a:defRPr>
            </a:lvl4pPr>
            <a:lvl5pPr>
              <a:defRPr>
                <a:solidFill>
                  <a:srgbClr val="4D4D4D"/>
                </a:solidFill>
                <a:latin typeface="Din O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4C7FC217-6D12-4A87-9E02-A29C1428BBD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8" b="27252"/>
          <a:stretch/>
        </p:blipFill>
        <p:spPr bwMode="auto">
          <a:xfrm>
            <a:off x="7891370" y="6101294"/>
            <a:ext cx="1778581" cy="5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UK Aid logo">
            <a:extLst>
              <a:ext uri="{FF2B5EF4-FFF2-40B4-BE49-F238E27FC236}">
                <a16:creationId xmlns:a16="http://schemas.microsoft.com/office/drawing/2014/main" id="{1517BBCB-3C4A-43F9-AFD5-7A0C92BBD24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7879" r="24352" b="6689"/>
          <a:stretch/>
        </p:blipFill>
        <p:spPr bwMode="auto">
          <a:xfrm>
            <a:off x="11278961" y="5976130"/>
            <a:ext cx="699796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7D74DE-218E-4F6C-9C54-DF7C1ADB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E3ED0A-85A1-4689-8AD5-5F6EC7E45C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6" y="402399"/>
            <a:ext cx="835152" cy="1179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A34ADA-0678-4254-BE39-907F78C02A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946" y="6206724"/>
            <a:ext cx="1379020" cy="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33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825C4-C251-4024-8128-17EDF0FF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0" y="365125"/>
            <a:ext cx="1011282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8B23-CC91-4A29-8D96-D31AFC930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5319"/>
          </a:xfrm>
        </p:spPr>
        <p:txBody>
          <a:bodyPr/>
          <a:lstStyle>
            <a:lvl1pPr>
              <a:defRPr>
                <a:solidFill>
                  <a:srgbClr val="4D4D4D"/>
                </a:solidFill>
                <a:latin typeface="Din OT"/>
              </a:defRPr>
            </a:lvl1pPr>
            <a:lvl2pPr>
              <a:defRPr>
                <a:solidFill>
                  <a:srgbClr val="4D4D4D"/>
                </a:solidFill>
                <a:latin typeface="Din OT"/>
              </a:defRPr>
            </a:lvl2pPr>
            <a:lvl3pPr>
              <a:defRPr>
                <a:solidFill>
                  <a:srgbClr val="4D4D4D"/>
                </a:solidFill>
                <a:latin typeface="Din OT"/>
              </a:defRPr>
            </a:lvl3pPr>
            <a:lvl4pPr>
              <a:defRPr>
                <a:solidFill>
                  <a:srgbClr val="4D4D4D"/>
                </a:solidFill>
                <a:latin typeface="Din OT"/>
              </a:defRPr>
            </a:lvl4pPr>
            <a:lvl5pPr>
              <a:defRPr>
                <a:solidFill>
                  <a:srgbClr val="4D4D4D"/>
                </a:solidFill>
                <a:latin typeface="Din O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7D74DE-218E-4F6C-9C54-DF7C1ADB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E3ED0A-85A1-4689-8AD5-5F6EC7E45C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6" y="402399"/>
            <a:ext cx="835152" cy="11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5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6FBAC6-A105-411B-845C-6AF5FF45D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54" r="-219"/>
          <a:stretch/>
        </p:blipFill>
        <p:spPr>
          <a:xfrm>
            <a:off x="0" y="0"/>
            <a:ext cx="4114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825C4-C251-4024-8128-17EDF0FF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8B23-CC91-4A29-8D96-D31AFC930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5319"/>
          </a:xfrm>
        </p:spPr>
        <p:txBody>
          <a:bodyPr/>
          <a:lstStyle>
            <a:lvl1pPr>
              <a:defRPr>
                <a:solidFill>
                  <a:srgbClr val="4D4D4D"/>
                </a:solidFill>
                <a:latin typeface="Din OT"/>
              </a:defRPr>
            </a:lvl1pPr>
            <a:lvl2pPr>
              <a:defRPr>
                <a:solidFill>
                  <a:srgbClr val="4D4D4D"/>
                </a:solidFill>
                <a:latin typeface="Din OT"/>
              </a:defRPr>
            </a:lvl2pPr>
            <a:lvl3pPr>
              <a:defRPr>
                <a:solidFill>
                  <a:srgbClr val="4D4D4D"/>
                </a:solidFill>
                <a:latin typeface="Din OT"/>
              </a:defRPr>
            </a:lvl3pPr>
            <a:lvl4pPr>
              <a:defRPr>
                <a:solidFill>
                  <a:srgbClr val="4D4D4D"/>
                </a:solidFill>
                <a:latin typeface="Din OT"/>
              </a:defRPr>
            </a:lvl4pPr>
            <a:lvl5pPr>
              <a:defRPr>
                <a:solidFill>
                  <a:srgbClr val="4D4D4D"/>
                </a:solidFill>
                <a:latin typeface="Din O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4C7FC217-6D12-4A87-9E02-A29C1428BBD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8" b="27252"/>
          <a:stretch/>
        </p:blipFill>
        <p:spPr bwMode="auto">
          <a:xfrm>
            <a:off x="7891370" y="6101294"/>
            <a:ext cx="1778581" cy="5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UK Aid logo">
            <a:extLst>
              <a:ext uri="{FF2B5EF4-FFF2-40B4-BE49-F238E27FC236}">
                <a16:creationId xmlns:a16="http://schemas.microsoft.com/office/drawing/2014/main" id="{1517BBCB-3C4A-43F9-AFD5-7A0C92BBD24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7879" r="24352" b="6689"/>
          <a:stretch/>
        </p:blipFill>
        <p:spPr bwMode="auto">
          <a:xfrm>
            <a:off x="11278961" y="5976130"/>
            <a:ext cx="699796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7D74DE-218E-4F6C-9C54-DF7C1ADB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FF50EE-F940-45A7-9481-066DB2720D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946" y="6215036"/>
            <a:ext cx="1379020" cy="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4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6FBAC6-A105-411B-845C-6AF5FF45D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54" r="-219"/>
          <a:stretch/>
        </p:blipFill>
        <p:spPr>
          <a:xfrm>
            <a:off x="0" y="0"/>
            <a:ext cx="4114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825C4-C251-4024-8128-17EDF0FF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8B23-CC91-4A29-8D96-D31AFC930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5319"/>
          </a:xfrm>
        </p:spPr>
        <p:txBody>
          <a:bodyPr/>
          <a:lstStyle>
            <a:lvl1pPr>
              <a:defRPr>
                <a:solidFill>
                  <a:srgbClr val="4D4D4D"/>
                </a:solidFill>
                <a:latin typeface="Din OT"/>
              </a:defRPr>
            </a:lvl1pPr>
            <a:lvl2pPr>
              <a:defRPr>
                <a:solidFill>
                  <a:srgbClr val="4D4D4D"/>
                </a:solidFill>
                <a:latin typeface="Din OT"/>
              </a:defRPr>
            </a:lvl2pPr>
            <a:lvl3pPr>
              <a:defRPr>
                <a:solidFill>
                  <a:srgbClr val="4D4D4D"/>
                </a:solidFill>
                <a:latin typeface="Din OT"/>
              </a:defRPr>
            </a:lvl3pPr>
            <a:lvl4pPr>
              <a:defRPr>
                <a:solidFill>
                  <a:srgbClr val="4D4D4D"/>
                </a:solidFill>
                <a:latin typeface="Din OT"/>
              </a:defRPr>
            </a:lvl4pPr>
            <a:lvl5pPr>
              <a:defRPr>
                <a:solidFill>
                  <a:srgbClr val="4D4D4D"/>
                </a:solidFill>
                <a:latin typeface="Din O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7D74DE-218E-4F6C-9C54-DF7C1ADB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215" y="6360139"/>
            <a:ext cx="418322" cy="365125"/>
          </a:xfrm>
        </p:spPr>
        <p:txBody>
          <a:bodyPr/>
          <a:lstStyle/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606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4217437" cy="6858001"/>
          </a:xfrm>
          <a:prstGeom prst="rect">
            <a:avLst/>
          </a:prstGeom>
          <a:solidFill>
            <a:srgbClr val="009B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0" y="451787"/>
            <a:ext cx="3588291" cy="1442328"/>
          </a:xfrm>
          <a:prstGeom prst="rect">
            <a:avLst/>
          </a:prstGeom>
        </p:spPr>
      </p:pic>
      <p:pic>
        <p:nvPicPr>
          <p:cNvPr id="9" name="Picture 2" descr="Related image">
            <a:extLst>
              <a:ext uri="{FF2B5EF4-FFF2-40B4-BE49-F238E27FC236}">
                <a16:creationId xmlns:a16="http://schemas.microsoft.com/office/drawing/2014/main" id="{F922ECDF-C585-4444-8442-9D55E4CE432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8" b="27252"/>
          <a:stretch/>
        </p:blipFill>
        <p:spPr bwMode="auto">
          <a:xfrm>
            <a:off x="7891370" y="6101294"/>
            <a:ext cx="1778581" cy="5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UK Aid logo">
            <a:extLst>
              <a:ext uri="{FF2B5EF4-FFF2-40B4-BE49-F238E27FC236}">
                <a16:creationId xmlns:a16="http://schemas.microsoft.com/office/drawing/2014/main" id="{47ECEB3F-687E-4DF6-9315-8F8F5907E3B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7879" r="24352" b="6689"/>
          <a:stretch/>
        </p:blipFill>
        <p:spPr bwMode="auto">
          <a:xfrm>
            <a:off x="11278961" y="5976130"/>
            <a:ext cx="699796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648" y="2557819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51EF87-71C3-47A7-998E-4D7958770F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946" y="6186906"/>
            <a:ext cx="1379020" cy="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72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4217437" cy="6858001"/>
          </a:xfrm>
          <a:prstGeom prst="rect">
            <a:avLst/>
          </a:prstGeom>
          <a:solidFill>
            <a:srgbClr val="009B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0" y="451787"/>
            <a:ext cx="3588291" cy="144232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648" y="2557819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FB4626-F95F-4499-8182-433077C3ED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73" y="6235492"/>
            <a:ext cx="1711175" cy="457201"/>
          </a:xfrm>
          <a:prstGeom prst="rect">
            <a:avLst/>
          </a:prstGeom>
        </p:spPr>
      </p:pic>
      <p:pic>
        <p:nvPicPr>
          <p:cNvPr id="9" name="Picture 2" descr="Image result for UK Aid logo white">
            <a:extLst>
              <a:ext uri="{FF2B5EF4-FFF2-40B4-BE49-F238E27FC236}">
                <a16:creationId xmlns:a16="http://schemas.microsoft.com/office/drawing/2014/main" id="{77F2BF0C-1DA9-4652-9B5D-24D3A58477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266" y="5990569"/>
            <a:ext cx="784190" cy="83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48B00D-290B-49DB-BDD2-76ED0C23A2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90" y="6235492"/>
            <a:ext cx="1529892" cy="3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42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4217437" cy="6858001"/>
          </a:xfrm>
          <a:prstGeom prst="rect">
            <a:avLst/>
          </a:prstGeom>
          <a:solidFill>
            <a:srgbClr val="361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0" y="451787"/>
            <a:ext cx="3588291" cy="1442328"/>
          </a:xfrm>
          <a:prstGeom prst="rect">
            <a:avLst/>
          </a:prstGeom>
        </p:spPr>
      </p:pic>
      <p:pic>
        <p:nvPicPr>
          <p:cNvPr id="9" name="Picture 2" descr="Related image">
            <a:extLst>
              <a:ext uri="{FF2B5EF4-FFF2-40B4-BE49-F238E27FC236}">
                <a16:creationId xmlns:a16="http://schemas.microsoft.com/office/drawing/2014/main" id="{F922ECDF-C585-4444-8442-9D55E4CE432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8" b="27252"/>
          <a:stretch/>
        </p:blipFill>
        <p:spPr bwMode="auto">
          <a:xfrm>
            <a:off x="7891370" y="6101294"/>
            <a:ext cx="1778581" cy="5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UK Aid logo">
            <a:extLst>
              <a:ext uri="{FF2B5EF4-FFF2-40B4-BE49-F238E27FC236}">
                <a16:creationId xmlns:a16="http://schemas.microsoft.com/office/drawing/2014/main" id="{47ECEB3F-687E-4DF6-9315-8F8F5907E3B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7879" r="24352" b="6689"/>
          <a:stretch/>
        </p:blipFill>
        <p:spPr bwMode="auto">
          <a:xfrm>
            <a:off x="11278961" y="5976130"/>
            <a:ext cx="699796" cy="7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648" y="2557819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727585-00C7-4A26-BF0B-65C8C034E6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946" y="6186906"/>
            <a:ext cx="1379020" cy="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29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7179D-9E39-4A95-9A8A-B95BCE8AC516}"/>
              </a:ext>
            </a:extLst>
          </p:cNvPr>
          <p:cNvSpPr/>
          <p:nvPr userDrawn="1"/>
        </p:nvSpPr>
        <p:spPr>
          <a:xfrm>
            <a:off x="0" y="-1"/>
            <a:ext cx="4217437" cy="6858001"/>
          </a:xfrm>
          <a:prstGeom prst="rect">
            <a:avLst/>
          </a:prstGeom>
          <a:solidFill>
            <a:srgbClr val="361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AECF6-D458-4EF5-8AE3-C48E74019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0" y="451787"/>
            <a:ext cx="3588291" cy="144232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81B21D-F4F7-4C76-9A5D-2F2D725C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648" y="2557819"/>
            <a:ext cx="651121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61163"/>
                </a:solidFill>
                <a:latin typeface="Din O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C891B6-502E-406B-8206-FC4F67B2A6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73" y="6235492"/>
            <a:ext cx="1711175" cy="457201"/>
          </a:xfrm>
          <a:prstGeom prst="rect">
            <a:avLst/>
          </a:prstGeom>
        </p:spPr>
      </p:pic>
      <p:pic>
        <p:nvPicPr>
          <p:cNvPr id="13" name="Picture 2" descr="Image result for UK Aid logo white">
            <a:extLst>
              <a:ext uri="{FF2B5EF4-FFF2-40B4-BE49-F238E27FC236}">
                <a16:creationId xmlns:a16="http://schemas.microsoft.com/office/drawing/2014/main" id="{240B044F-9317-4E0B-B165-652A609722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308" y="5990569"/>
            <a:ext cx="784190" cy="83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A266E5-82B3-4E7E-8A16-B9CF0830602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90" y="6253094"/>
            <a:ext cx="1529892" cy="3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7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99F382-5B57-4E8C-8979-8C4F85FA2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9FDA4-A464-4792-B00B-82A4C044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2FA13-0C48-4A61-A5E6-ED85E3666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A179A-09FB-4C6B-8109-ABC26261A5AC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482AD-4144-4761-9B20-A2E87D19E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752AE-545E-4BC7-AC8C-B05F6290B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64F66-06F4-42EF-8F53-0E6147F47B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58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65" r:id="rId5"/>
    <p:sldLayoutId id="2147483655" r:id="rId6"/>
    <p:sldLayoutId id="2147483666" r:id="rId7"/>
    <p:sldLayoutId id="2147483660" r:id="rId8"/>
    <p:sldLayoutId id="2147483667" r:id="rId9"/>
    <p:sldLayoutId id="2147483661" r:id="rId10"/>
    <p:sldLayoutId id="2147483662" r:id="rId11"/>
    <p:sldLayoutId id="2147483651" r:id="rId12"/>
    <p:sldLayoutId id="2147483652" r:id="rId13"/>
    <p:sldLayoutId id="2147483653" r:id="rId14"/>
    <p:sldLayoutId id="2147483654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jpe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9" Type="http://schemas.openxmlformats.org/officeDocument/2006/relationships/image" Target="../media/image48.png"/><Relationship Id="rId21" Type="http://schemas.openxmlformats.org/officeDocument/2006/relationships/image" Target="../media/image30.png"/><Relationship Id="rId34" Type="http://schemas.openxmlformats.org/officeDocument/2006/relationships/image" Target="../media/image43.jpeg"/><Relationship Id="rId42" Type="http://schemas.openxmlformats.org/officeDocument/2006/relationships/image" Target="../media/image51.png"/><Relationship Id="rId47" Type="http://schemas.openxmlformats.org/officeDocument/2006/relationships/image" Target="../media/image56.png"/><Relationship Id="rId50" Type="http://schemas.openxmlformats.org/officeDocument/2006/relationships/image" Target="../media/image59.png"/><Relationship Id="rId55" Type="http://schemas.openxmlformats.org/officeDocument/2006/relationships/image" Target="../media/image64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33" Type="http://schemas.openxmlformats.org/officeDocument/2006/relationships/image" Target="../media/image42.png"/><Relationship Id="rId38" Type="http://schemas.openxmlformats.org/officeDocument/2006/relationships/image" Target="../media/image47.png"/><Relationship Id="rId46" Type="http://schemas.openxmlformats.org/officeDocument/2006/relationships/image" Target="../media/image55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41" Type="http://schemas.openxmlformats.org/officeDocument/2006/relationships/image" Target="../media/image50.jpeg"/><Relationship Id="rId54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32" Type="http://schemas.openxmlformats.org/officeDocument/2006/relationships/image" Target="../media/image41.png"/><Relationship Id="rId37" Type="http://schemas.openxmlformats.org/officeDocument/2006/relationships/image" Target="../media/image46.png"/><Relationship Id="rId40" Type="http://schemas.openxmlformats.org/officeDocument/2006/relationships/image" Target="../media/image49.png"/><Relationship Id="rId45" Type="http://schemas.openxmlformats.org/officeDocument/2006/relationships/image" Target="../media/image54.png"/><Relationship Id="rId53" Type="http://schemas.openxmlformats.org/officeDocument/2006/relationships/image" Target="../media/image62.pn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36" Type="http://schemas.openxmlformats.org/officeDocument/2006/relationships/image" Target="../media/image45.png"/><Relationship Id="rId49" Type="http://schemas.openxmlformats.org/officeDocument/2006/relationships/image" Target="../media/image58.png"/><Relationship Id="rId57" Type="http://schemas.openxmlformats.org/officeDocument/2006/relationships/image" Target="../media/image66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31" Type="http://schemas.openxmlformats.org/officeDocument/2006/relationships/image" Target="../media/image40.png"/><Relationship Id="rId44" Type="http://schemas.openxmlformats.org/officeDocument/2006/relationships/image" Target="../media/image53.png"/><Relationship Id="rId52" Type="http://schemas.openxmlformats.org/officeDocument/2006/relationships/image" Target="../media/image61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9.jpeg"/><Relationship Id="rId35" Type="http://schemas.openxmlformats.org/officeDocument/2006/relationships/image" Target="../media/image44.png"/><Relationship Id="rId43" Type="http://schemas.openxmlformats.org/officeDocument/2006/relationships/image" Target="../media/image52.png"/><Relationship Id="rId48" Type="http://schemas.openxmlformats.org/officeDocument/2006/relationships/image" Target="../media/image57.jpeg"/><Relationship Id="rId56" Type="http://schemas.openxmlformats.org/officeDocument/2006/relationships/image" Target="../media/image65.png"/><Relationship Id="rId8" Type="http://schemas.openxmlformats.org/officeDocument/2006/relationships/image" Target="../media/image17.png"/><Relationship Id="rId51" Type="http://schemas.openxmlformats.org/officeDocument/2006/relationships/image" Target="../media/image60.png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4240578-C794-4E7F-81CF-AE9EDAFFEE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MECS CHALLENGE FUND </a:t>
            </a:r>
          </a:p>
          <a:p>
            <a:endParaRPr lang="en-GB" dirty="0">
              <a:cs typeface="Calibri"/>
            </a:endParaRPr>
          </a:p>
          <a:p>
            <a:r>
              <a:rPr lang="en-GB" dirty="0">
                <a:cs typeface="Calibri"/>
              </a:rPr>
              <a:t>Jane Spencer</a:t>
            </a:r>
          </a:p>
        </p:txBody>
      </p:sp>
    </p:spTree>
    <p:extLst>
      <p:ext uri="{BB962C8B-B14F-4D97-AF65-F5344CB8AC3E}">
        <p14:creationId xmlns:p14="http://schemas.microsoft.com/office/powerpoint/2010/main" val="619470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0A524-2218-4E4A-69B2-9D9F99A82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Kachione Cooking Demonstration</a:t>
            </a:r>
          </a:p>
        </p:txBody>
      </p:sp>
      <p:pic>
        <p:nvPicPr>
          <p:cNvPr id="4" name="Reaction of the women's group after cooker presentation. They like the integrated program of lights cookers and pumps.">
            <a:hlinkClick r:id="" action="ppaction://media"/>
            <a:extLst>
              <a:ext uri="{FF2B5EF4-FFF2-40B4-BE49-F238E27FC236}">
                <a16:creationId xmlns:a16="http://schemas.microsoft.com/office/drawing/2014/main" id="{14420761-5E75-D62B-FFBD-C0EC51C6432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3300" y="1825625"/>
            <a:ext cx="7645400" cy="4205288"/>
          </a:xfrm>
        </p:spPr>
      </p:pic>
    </p:spTree>
    <p:extLst>
      <p:ext uri="{BB962C8B-B14F-4D97-AF65-F5344CB8AC3E}">
        <p14:creationId xmlns:p14="http://schemas.microsoft.com/office/powerpoint/2010/main" val="211742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47D2F-7F47-41C4-83FA-B536A528C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Challenge Funds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421EE-5F99-40E3-B7A3-D3DC49B8A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1800" dirty="0">
                <a:latin typeface="Calibri Light"/>
                <a:cs typeface="Calibri Light"/>
              </a:rPr>
              <a:t>£7.2 million over 5 years </a:t>
            </a:r>
          </a:p>
          <a:p>
            <a:pPr marL="0" indent="0">
              <a:buNone/>
            </a:pPr>
            <a:endParaRPr lang="en-US" sz="1800" dirty="0">
              <a:latin typeface="Calibri Light"/>
              <a:cs typeface="Calibri Light"/>
            </a:endParaRPr>
          </a:p>
          <a:p>
            <a:r>
              <a:rPr lang="en-US" sz="1800" dirty="0">
                <a:latin typeface="Calibri Light"/>
                <a:cs typeface="Calibri Light"/>
              </a:rPr>
              <a:t>Early-stage research to stimulate technology and innovations (focus on cooking but energy efficiency/storage and business models too)</a:t>
            </a:r>
          </a:p>
          <a:p>
            <a:endParaRPr lang="en-US" sz="1800" dirty="0">
              <a:latin typeface="Calibri Light"/>
              <a:cs typeface="Calibri Light"/>
            </a:endParaRPr>
          </a:p>
          <a:p>
            <a:r>
              <a:rPr lang="en-US" sz="1800" dirty="0">
                <a:latin typeface="Calibri Light"/>
                <a:cs typeface="Calibri Light"/>
              </a:rPr>
              <a:t>Innovators and entrepreneurs – ServedOnSalt; Calpoly; Kachione</a:t>
            </a:r>
          </a:p>
          <a:p>
            <a:pPr marL="0" indent="0">
              <a:buNone/>
            </a:pPr>
            <a:endParaRPr lang="en-US" sz="1800" dirty="0">
              <a:latin typeface="Calibri Light"/>
              <a:cs typeface="Calibri Light"/>
            </a:endParaRPr>
          </a:p>
          <a:p>
            <a:r>
              <a:rPr lang="en-US" sz="1800" dirty="0">
                <a:latin typeface="Calibri Light"/>
                <a:cs typeface="Calibri Light"/>
              </a:rPr>
              <a:t>Run as a series of competitions, each with their own focus and objectives. Start small </a:t>
            </a:r>
          </a:p>
          <a:p>
            <a:pPr marL="0" indent="0">
              <a:buNone/>
            </a:pPr>
            <a:endParaRPr lang="en-US" sz="1800" dirty="0">
              <a:latin typeface="Calibri Light"/>
              <a:cs typeface="Calibri Light"/>
            </a:endParaRPr>
          </a:p>
          <a:p>
            <a:r>
              <a:rPr lang="en-US" sz="1800" dirty="0">
                <a:latin typeface="Calibri Light"/>
                <a:cs typeface="Calibri Light"/>
              </a:rPr>
              <a:t>Open to all companies/organizations, any size, based anywhere in the World; </a:t>
            </a:r>
          </a:p>
          <a:p>
            <a:pPr marL="0" indent="0">
              <a:buNone/>
            </a:pPr>
            <a:endParaRPr lang="en-US" sz="1800" dirty="0">
              <a:latin typeface="Calibri Light"/>
              <a:cs typeface="Calibri Light"/>
            </a:endParaRPr>
          </a:p>
          <a:p>
            <a:r>
              <a:rPr lang="en-US" sz="1800" dirty="0">
                <a:latin typeface="Calibri Light"/>
                <a:cs typeface="Calibri Light"/>
              </a:rPr>
              <a:t>Challenge and solutions must apply to a country supported by FCDO;</a:t>
            </a:r>
          </a:p>
          <a:p>
            <a:pPr marL="0" indent="0">
              <a:buNone/>
            </a:pPr>
            <a:endParaRPr lang="en-US" sz="1800" dirty="0">
              <a:latin typeface="Calibri Light"/>
              <a:cs typeface="Calibri Light"/>
            </a:endParaRPr>
          </a:p>
          <a:p>
            <a:r>
              <a:rPr lang="en-US" sz="1800" dirty="0">
                <a:latin typeface="Calibri Light"/>
                <a:cs typeface="Calibri Light"/>
              </a:rPr>
              <a:t>Accessed via one of the open competitions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650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9F216-0180-79C8-788D-0D7A46DAC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					Funded CF Partners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C12F4D-391E-0F19-1234-37B77577D15E}"/>
              </a:ext>
            </a:extLst>
          </p:cNvPr>
          <p:cNvSpPr/>
          <p:nvPr/>
        </p:nvSpPr>
        <p:spPr>
          <a:xfrm>
            <a:off x="10816976" y="4771707"/>
            <a:ext cx="1104900" cy="3397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F2691C-8F28-B76E-7A9C-6565226B1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2" y="141923"/>
            <a:ext cx="1181100" cy="725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D4BE51-9308-C309-012F-AF26BE664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1" y="2350130"/>
            <a:ext cx="1733964" cy="1209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E04BB8-B70E-6384-2C81-56678D5ED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1" y="1316430"/>
            <a:ext cx="1573741" cy="828715"/>
          </a:xfrm>
          <a:prstGeom prst="rect">
            <a:avLst/>
          </a:prstGeom>
        </p:spPr>
      </p:pic>
      <p:pic>
        <p:nvPicPr>
          <p:cNvPr id="7" name="Picture 6" descr="Description: new ttd logo">
            <a:extLst>
              <a:ext uri="{FF2B5EF4-FFF2-40B4-BE49-F238E27FC236}">
                <a16:creationId xmlns:a16="http://schemas.microsoft.com/office/drawing/2014/main" id="{5CD53E2A-3D0C-7185-FAD5-9C1DCA13C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4282122"/>
            <a:ext cx="1099684" cy="68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age result for irade india">
            <a:extLst>
              <a:ext uri="{FF2B5EF4-FFF2-40B4-BE49-F238E27FC236}">
                <a16:creationId xmlns:a16="http://schemas.microsoft.com/office/drawing/2014/main" id="{A83C3A90-0AED-4CA1-1280-FA8CF980A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7" y="5335901"/>
            <a:ext cx="1555750" cy="24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mkopa labs">
            <a:extLst>
              <a:ext uri="{FF2B5EF4-FFF2-40B4-BE49-F238E27FC236}">
                <a16:creationId xmlns:a16="http://schemas.microsoft.com/office/drawing/2014/main" id="{DB299D09-A58C-9339-7FD2-0BC0E9AF4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59" b="38868"/>
          <a:stretch/>
        </p:blipFill>
        <p:spPr bwMode="auto">
          <a:xfrm>
            <a:off x="1860551" y="3496265"/>
            <a:ext cx="1644650" cy="24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Related image">
            <a:extLst>
              <a:ext uri="{FF2B5EF4-FFF2-40B4-BE49-F238E27FC236}">
                <a16:creationId xmlns:a16="http://schemas.microsoft.com/office/drawing/2014/main" id="{238735C5-A291-3AF4-3C2A-C78ED55B3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2" y="4173626"/>
            <a:ext cx="1057275" cy="27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age result for earthspark international">
            <a:extLst>
              <a:ext uri="{FF2B5EF4-FFF2-40B4-BE49-F238E27FC236}">
                <a16:creationId xmlns:a16="http://schemas.microsoft.com/office/drawing/2014/main" id="{13B682BD-AF11-62A9-CA13-10A88A83B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0" b="35250"/>
          <a:stretch/>
        </p:blipFill>
        <p:spPr bwMode="auto">
          <a:xfrm>
            <a:off x="3095947" y="4887276"/>
            <a:ext cx="1356463" cy="52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mage result for burn kenya">
            <a:extLst>
              <a:ext uri="{FF2B5EF4-FFF2-40B4-BE49-F238E27FC236}">
                <a16:creationId xmlns:a16="http://schemas.microsoft.com/office/drawing/2014/main" id="{1E6D6B2C-A99A-22AA-019E-409AE19F4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6" y="4505324"/>
            <a:ext cx="1035050" cy="26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mage result for scode kenya">
            <a:extLst>
              <a:ext uri="{FF2B5EF4-FFF2-40B4-BE49-F238E27FC236}">
                <a16:creationId xmlns:a16="http://schemas.microsoft.com/office/drawing/2014/main" id="{069CC2BA-DBED-5C83-3ADA-1822F421A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2" y="3923347"/>
            <a:ext cx="49638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mage result for clasp appliances">
            <a:extLst>
              <a:ext uri="{FF2B5EF4-FFF2-40B4-BE49-F238E27FC236}">
                <a16:creationId xmlns:a16="http://schemas.microsoft.com/office/drawing/2014/main" id="{214FA779-02BE-6196-08C8-D099B1583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783" y="3687585"/>
            <a:ext cx="1111250" cy="37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mage result for energy savings trust">
            <a:extLst>
              <a:ext uri="{FF2B5EF4-FFF2-40B4-BE49-F238E27FC236}">
                <a16:creationId xmlns:a16="http://schemas.microsoft.com/office/drawing/2014/main" id="{40875465-3720-CF7E-77BA-D3F51DC6B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3" b="25807"/>
          <a:stretch/>
        </p:blipFill>
        <p:spPr bwMode="auto">
          <a:xfrm>
            <a:off x="4657588" y="4934305"/>
            <a:ext cx="978957" cy="34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4CE590-3017-3128-8686-B0606783C6DB}"/>
              </a:ext>
            </a:extLst>
          </p:cNvPr>
          <p:cNvSpPr txBox="1"/>
          <p:nvPr/>
        </p:nvSpPr>
        <p:spPr>
          <a:xfrm>
            <a:off x="2067561" y="6190297"/>
            <a:ext cx="1402079" cy="478155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TRIID and LEIA I launched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0202E2-3650-AF15-40E6-10D6EFEE3CDB}"/>
              </a:ext>
            </a:extLst>
          </p:cNvPr>
          <p:cNvSpPr txBox="1"/>
          <p:nvPr/>
        </p:nvSpPr>
        <p:spPr>
          <a:xfrm>
            <a:off x="6391276" y="6180772"/>
            <a:ext cx="1609725" cy="646331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 Challenge Fund/TRIID Extension/LEIA 2 </a:t>
            </a:r>
          </a:p>
        </p:txBody>
      </p:sp>
      <p:sp>
        <p:nvSpPr>
          <p:cNvPr id="18" name="Left-Right Arrow 99">
            <a:extLst>
              <a:ext uri="{FF2B5EF4-FFF2-40B4-BE49-F238E27FC236}">
                <a16:creationId xmlns:a16="http://schemas.microsoft.com/office/drawing/2014/main" id="{6078D80B-FC60-BD1D-0CC6-5DD1C32BE068}"/>
              </a:ext>
            </a:extLst>
          </p:cNvPr>
          <p:cNvSpPr/>
          <p:nvPr/>
        </p:nvSpPr>
        <p:spPr>
          <a:xfrm>
            <a:off x="78429" y="5696902"/>
            <a:ext cx="5430198" cy="45719"/>
          </a:xfrm>
          <a:prstGeom prst="left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22016A-C2F3-51F3-D051-8E222DE22653}"/>
              </a:ext>
            </a:extLst>
          </p:cNvPr>
          <p:cNvSpPr txBox="1"/>
          <p:nvPr/>
        </p:nvSpPr>
        <p:spPr>
          <a:xfrm>
            <a:off x="9454092" y="6189115"/>
            <a:ext cx="2033129" cy="4686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Sustainable Supply Chain and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eCooking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MiniGrids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0" name="Left-Right Arrow 106">
            <a:extLst>
              <a:ext uri="{FF2B5EF4-FFF2-40B4-BE49-F238E27FC236}">
                <a16:creationId xmlns:a16="http://schemas.microsoft.com/office/drawing/2014/main" id="{8E09C793-DEEE-DFA3-6824-86760EEBADC9}"/>
              </a:ext>
            </a:extLst>
          </p:cNvPr>
          <p:cNvSpPr/>
          <p:nvPr/>
        </p:nvSpPr>
        <p:spPr>
          <a:xfrm>
            <a:off x="9145060" y="5678062"/>
            <a:ext cx="2968512" cy="84665"/>
          </a:xfrm>
          <a:prstGeom prst="left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D7DFFCA-2331-8B05-E7CA-7465EF9FA3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53342" y="3644361"/>
            <a:ext cx="1232959" cy="4291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1C864F-3B0E-3E1E-CE8C-A2844EE26F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429" y="4810368"/>
            <a:ext cx="1046581" cy="4959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6F1B572-43A7-8E29-26E3-508CEE3155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8594" y="818198"/>
            <a:ext cx="1907117" cy="4017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6163D42-F954-B28F-5F57-920FEDC8CD0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37883" y="4150738"/>
            <a:ext cx="866775" cy="6388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F78724-6601-3FB2-FE68-C296C5078AD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90728" y="2121005"/>
            <a:ext cx="1500964" cy="5052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D83C22-F1DE-357F-BD0B-B855E340B50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4434" y="3434632"/>
            <a:ext cx="1212422" cy="43257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BDC4D8-56EC-0268-D638-8C316B56C50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73744" y="3773506"/>
            <a:ext cx="1155701" cy="3867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EAEC40F-2C22-50C6-26EA-1146EF9DE16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3976" y="3134988"/>
            <a:ext cx="723900" cy="2952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5FAB805-2CF2-03C7-5553-964FC006A13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4226" y="2444855"/>
            <a:ext cx="741376" cy="5534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0795111-B131-1CA8-1F92-00EC644CBD4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7220" y="4120197"/>
            <a:ext cx="695107" cy="3619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070A844-B006-76F7-2A71-7A67DA7785E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31901" y="5085709"/>
            <a:ext cx="1610785" cy="3054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A2A2364-8BC5-5911-019C-1B2D925F872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49338" y="1873884"/>
            <a:ext cx="894786" cy="4895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649C653-25F8-1596-9430-AEAD3CAF83E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56451" y="2364125"/>
            <a:ext cx="583154" cy="4532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C49ED67-4C18-D18D-F4AA-D9B526FD63C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250952" y="1275439"/>
            <a:ext cx="1583267" cy="47303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A288D96-6CAE-012F-620E-8D74CD7EE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236" y="2837497"/>
            <a:ext cx="725689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F6A8620-4A8F-F26A-930E-5F3E532DD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6" y="762603"/>
            <a:ext cx="781050" cy="76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F943C5B-3BB2-CB49-C9E4-C51F3703F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1" y="2082306"/>
            <a:ext cx="876299" cy="70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Left-Right Arrow 106">
            <a:extLst>
              <a:ext uri="{FF2B5EF4-FFF2-40B4-BE49-F238E27FC236}">
                <a16:creationId xmlns:a16="http://schemas.microsoft.com/office/drawing/2014/main" id="{382C8D6A-C298-FA6D-51A6-E5F41FD7E1A1}"/>
              </a:ext>
            </a:extLst>
          </p:cNvPr>
          <p:cNvSpPr/>
          <p:nvPr/>
        </p:nvSpPr>
        <p:spPr>
          <a:xfrm>
            <a:off x="5680076" y="5695771"/>
            <a:ext cx="2868084" cy="44450"/>
          </a:xfrm>
          <a:prstGeom prst="left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597B7F0-BC63-4A58-C488-B784E2413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509" y="4875846"/>
            <a:ext cx="842767" cy="56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59ABFE3-BF6B-8E02-E1E1-65C040BD4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1" y="3483267"/>
            <a:ext cx="1612900" cy="34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Nexleaf Analytics">
            <a:extLst>
              <a:ext uri="{FF2B5EF4-FFF2-40B4-BE49-F238E27FC236}">
                <a16:creationId xmlns:a16="http://schemas.microsoft.com/office/drawing/2014/main" id="{2FE57554-6571-AF11-18C9-EF139BDA7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3904618"/>
            <a:ext cx="949326" cy="33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Logo, company name&#10;&#10;Description automatically generated">
            <a:extLst>
              <a:ext uri="{FF2B5EF4-FFF2-40B4-BE49-F238E27FC236}">
                <a16:creationId xmlns:a16="http://schemas.microsoft.com/office/drawing/2014/main" id="{30AC6617-38E2-CC59-E340-2358BF699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6" y="4293701"/>
            <a:ext cx="933450" cy="90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60AAF19-2EB4-4472-CAC8-5C324104D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1" y="4790545"/>
            <a:ext cx="654050" cy="35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9E496E7-DAD2-1D8F-F5F1-FA6161863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1" y="2887665"/>
            <a:ext cx="790574" cy="54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D69D503-3600-1100-BA90-926F4FF2C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1" y="2920640"/>
            <a:ext cx="971550" cy="46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3E3AB7-A29D-FBA3-7CE0-11DF64E3C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524" y="2288221"/>
            <a:ext cx="511576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A picture containing logo&#10;&#10;Description automatically generated">
            <a:extLst>
              <a:ext uri="{FF2B5EF4-FFF2-40B4-BE49-F238E27FC236}">
                <a16:creationId xmlns:a16="http://schemas.microsoft.com/office/drawing/2014/main" id="{8EE8C2A6-9A03-BC50-9C96-E05720D37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6" y="3876309"/>
            <a:ext cx="660400" cy="49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Brand New: New Logo and Identity for Practical Action by NB">
            <a:extLst>
              <a:ext uri="{FF2B5EF4-FFF2-40B4-BE49-F238E27FC236}">
                <a16:creationId xmlns:a16="http://schemas.microsoft.com/office/drawing/2014/main" id="{1C57FD86-94C1-1FDC-9293-4D42FCD8A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6" y="1839779"/>
            <a:ext cx="1038224" cy="42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1364940-2869-48C3-4236-D7DFF409C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46" y="4931988"/>
            <a:ext cx="732039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6694651-40F8-9373-4EF6-3B0868F9538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13701" y="4351972"/>
            <a:ext cx="1218772" cy="42622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9B18AB2-2D3D-19DA-769F-B2E5303656D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289243" y="3728646"/>
            <a:ext cx="897961" cy="4831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06C4C47-0E81-0B03-060B-A16F33027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1" y="3161347"/>
            <a:ext cx="720725" cy="58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94D1C7E-705D-9903-3AC6-A74DB27E3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1" y="4474575"/>
            <a:ext cx="996950" cy="19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69">
            <a:extLst>
              <a:ext uri="{FF2B5EF4-FFF2-40B4-BE49-F238E27FC236}">
                <a16:creationId xmlns:a16="http://schemas.microsoft.com/office/drawing/2014/main" id="{01750865-0A96-34FB-1D91-CE9EBDCF7BB2}"/>
              </a:ext>
            </a:extLst>
          </p:cNvPr>
          <p:cNvSpPr txBox="1"/>
          <p:nvPr/>
        </p:nvSpPr>
        <p:spPr>
          <a:xfrm>
            <a:off x="4567238" y="6199822"/>
            <a:ext cx="1402079" cy="478155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 LEAP Awards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5EADD34-0ED3-FFDF-1308-C9B8DC2505D9}"/>
              </a:ext>
            </a:extLst>
          </p:cNvPr>
          <p:cNvSpPr/>
          <p:nvPr/>
        </p:nvSpPr>
        <p:spPr>
          <a:xfrm>
            <a:off x="9544051" y="4752022"/>
            <a:ext cx="1104900" cy="339725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258CF368-09FC-0B41-0947-8CD6AA321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6" y="4788105"/>
            <a:ext cx="1079500" cy="2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dark logo">
            <a:extLst>
              <a:ext uri="{FF2B5EF4-FFF2-40B4-BE49-F238E27FC236}">
                <a16:creationId xmlns:a16="http://schemas.microsoft.com/office/drawing/2014/main" id="{D7B380A4-C4CF-0C2A-1D78-9CD4FBFF9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4180050"/>
            <a:ext cx="2165350" cy="40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UpEnergy  News">
            <a:extLst>
              <a:ext uri="{FF2B5EF4-FFF2-40B4-BE49-F238E27FC236}">
                <a16:creationId xmlns:a16="http://schemas.microsoft.com/office/drawing/2014/main" id="{B99B9864-AB61-DD6F-F2AD-5DEDC5E64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1" y="4768373"/>
            <a:ext cx="1110175" cy="31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 descr="No photo description available.">
            <a:extLst>
              <a:ext uri="{FF2B5EF4-FFF2-40B4-BE49-F238E27FC236}">
                <a16:creationId xmlns:a16="http://schemas.microsoft.com/office/drawing/2014/main" id="{955A9389-1FFE-3021-09BB-B4C42AD82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326" y="3807775"/>
            <a:ext cx="517524" cy="50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 descr="About - Him Electronics">
            <a:extLst>
              <a:ext uri="{FF2B5EF4-FFF2-40B4-BE49-F238E27FC236}">
                <a16:creationId xmlns:a16="http://schemas.microsoft.com/office/drawing/2014/main" id="{06CC524F-1681-A86B-5EFF-72005E383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76" y="3142298"/>
            <a:ext cx="121260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8217769-3171-9400-9E61-D903EA2EF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879" y="3130871"/>
            <a:ext cx="796924" cy="54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 descr="Wonee – Women Network for Energy and Environment (WONEE) – NEPAL">
            <a:extLst>
              <a:ext uri="{FF2B5EF4-FFF2-40B4-BE49-F238E27FC236}">
                <a16:creationId xmlns:a16="http://schemas.microsoft.com/office/drawing/2014/main" id="{BE621CF2-E7BE-1F48-36F9-C01FFEA0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36" y="1404608"/>
            <a:ext cx="727918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6852842-7C3B-4B03-DDB8-28DA3A45C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380" y="2432913"/>
            <a:ext cx="625475" cy="60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 descr="GSMA | Vitalite | Mobile for Development">
            <a:extLst>
              <a:ext uri="{FF2B5EF4-FFF2-40B4-BE49-F238E27FC236}">
                <a16:creationId xmlns:a16="http://schemas.microsoft.com/office/drawing/2014/main" id="{CCED94A0-32F0-5A8F-AFE0-AFBFB3559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760" y="2533823"/>
            <a:ext cx="1041400" cy="42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 descr="Tandem">
            <a:extLst>
              <a:ext uri="{FF2B5EF4-FFF2-40B4-BE49-F238E27FC236}">
                <a16:creationId xmlns:a16="http://schemas.microsoft.com/office/drawing/2014/main" id="{2E318BD3-A0B1-EDDE-1C08-50A81E20B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151" y="2019668"/>
            <a:ext cx="1111250" cy="35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EnerGrow">
            <a:extLst>
              <a:ext uri="{FF2B5EF4-FFF2-40B4-BE49-F238E27FC236}">
                <a16:creationId xmlns:a16="http://schemas.microsoft.com/office/drawing/2014/main" id="{D2B14B6D-D79E-3202-8445-2C9D2863C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221" y="2345546"/>
            <a:ext cx="488809" cy="45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Image result for earthspark international">
            <a:extLst>
              <a:ext uri="{FF2B5EF4-FFF2-40B4-BE49-F238E27FC236}">
                <a16:creationId xmlns:a16="http://schemas.microsoft.com/office/drawing/2014/main" id="{1FAD891C-26B0-1E2D-D1B3-35A9CF748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0" b="35250"/>
          <a:stretch/>
        </p:blipFill>
        <p:spPr bwMode="auto">
          <a:xfrm>
            <a:off x="10591801" y="1415097"/>
            <a:ext cx="1362813" cy="52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78482E1-0450-EC37-928E-EDFB85437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2610" y="3799050"/>
            <a:ext cx="476850" cy="41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 descr="KNUST Logo PNG Vector (PDF) Free Download">
            <a:extLst>
              <a:ext uri="{FF2B5EF4-FFF2-40B4-BE49-F238E27FC236}">
                <a16:creationId xmlns:a16="http://schemas.microsoft.com/office/drawing/2014/main" id="{2FF1FBA7-D45F-E9B1-2A0E-F69489DE7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7" y="3312195"/>
            <a:ext cx="850899" cy="3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 descr="Micro Hydro Power User's Network – Nepal Energy Foundation">
            <a:extLst>
              <a:ext uri="{FF2B5EF4-FFF2-40B4-BE49-F238E27FC236}">
                <a16:creationId xmlns:a16="http://schemas.microsoft.com/office/drawing/2014/main" id="{775019E7-D00D-5186-9B76-8AC0EA402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641" y="2825605"/>
            <a:ext cx="698499" cy="39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 descr="University of Southampton Vector Logo | Free Download ...">
            <a:extLst>
              <a:ext uri="{FF2B5EF4-FFF2-40B4-BE49-F238E27FC236}">
                <a16:creationId xmlns:a16="http://schemas.microsoft.com/office/drawing/2014/main" id="{C1F669FB-7D05-EED2-A862-5A6127256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6" y="2335473"/>
            <a:ext cx="787400" cy="77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University of Southampton Vector Logo | Free Download ...">
            <a:extLst>
              <a:ext uri="{FF2B5EF4-FFF2-40B4-BE49-F238E27FC236}">
                <a16:creationId xmlns:a16="http://schemas.microsoft.com/office/drawing/2014/main" id="{18C1D434-C415-0A78-7F82-AC8D0EB61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51" y="2911024"/>
            <a:ext cx="793750" cy="77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 descr="img">
            <a:extLst>
              <a:ext uri="{FF2B5EF4-FFF2-40B4-BE49-F238E27FC236}">
                <a16:creationId xmlns:a16="http://schemas.microsoft.com/office/drawing/2014/main" id="{621C8B2F-59BE-8B0D-6598-A8F9AC708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723" y="2255183"/>
            <a:ext cx="1050924" cy="23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79AA00C1-921F-015E-A539-4455A61403E0}"/>
              </a:ext>
            </a:extLst>
          </p:cNvPr>
          <p:cNvSpPr txBox="1"/>
          <p:nvPr/>
        </p:nvSpPr>
        <p:spPr>
          <a:xfrm>
            <a:off x="2047876" y="5791200"/>
            <a:ext cx="140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2019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199A896-F716-3F58-A07E-AF2D4765B9A5}"/>
              </a:ext>
            </a:extLst>
          </p:cNvPr>
          <p:cNvSpPr txBox="1"/>
          <p:nvPr/>
        </p:nvSpPr>
        <p:spPr>
          <a:xfrm>
            <a:off x="6467076" y="5834382"/>
            <a:ext cx="140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2020/21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52D0860-8C1B-4061-22F1-CC1BA93FA00F}"/>
              </a:ext>
            </a:extLst>
          </p:cNvPr>
          <p:cNvSpPr txBox="1"/>
          <p:nvPr/>
        </p:nvSpPr>
        <p:spPr>
          <a:xfrm>
            <a:off x="4567239" y="5817235"/>
            <a:ext cx="140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2019/20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35F902C-9639-7EA1-950D-95447A549122}"/>
              </a:ext>
            </a:extLst>
          </p:cNvPr>
          <p:cNvSpPr txBox="1"/>
          <p:nvPr/>
        </p:nvSpPr>
        <p:spPr>
          <a:xfrm>
            <a:off x="9623427" y="5843280"/>
            <a:ext cx="140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2022/23</a:t>
            </a:r>
          </a:p>
        </p:txBody>
      </p:sp>
      <p:pic>
        <p:nvPicPr>
          <p:cNvPr id="78" name="Picture 77" descr="Image result for earthspark international">
            <a:extLst>
              <a:ext uri="{FF2B5EF4-FFF2-40B4-BE49-F238E27FC236}">
                <a16:creationId xmlns:a16="http://schemas.microsoft.com/office/drawing/2014/main" id="{3A6D83C3-220F-4BDF-6A09-81808B8FE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0" b="35250"/>
          <a:stretch/>
        </p:blipFill>
        <p:spPr bwMode="auto">
          <a:xfrm>
            <a:off x="3124251" y="4895889"/>
            <a:ext cx="1356463" cy="52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99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29FA-E9E7-228F-86C7-17466A09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TRIID CF Winners – Clean Cooking Week Nairobi,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6213A-64B3-6471-4730-47925AF91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A1E6DD-1BE1-08BD-AD6A-6ADC415E0F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03" b="23976"/>
          <a:stretch/>
        </p:blipFill>
        <p:spPr>
          <a:xfrm>
            <a:off x="2811379" y="1825624"/>
            <a:ext cx="6858000" cy="420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27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5E116-E00C-4548-B130-286483BFD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Highlights – ServedOnSalt, Kenya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A00C9-D77A-4B4B-87EA-906ADE1D4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21424" cy="4504837"/>
          </a:xfr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r>
              <a:rPr lang="en-US" sz="6200" dirty="0"/>
              <a:t>Start up company</a:t>
            </a:r>
          </a:p>
          <a:p>
            <a:r>
              <a:rPr lang="en-US" sz="6200" dirty="0"/>
              <a:t>Cooker with integrated thermochemical energy storage</a:t>
            </a:r>
          </a:p>
          <a:p>
            <a:r>
              <a:rPr lang="en-US" sz="6200" dirty="0"/>
              <a:t>Low tech, low cost option</a:t>
            </a:r>
          </a:p>
          <a:p>
            <a:pPr marL="0" indent="0">
              <a:buNone/>
            </a:pPr>
            <a:r>
              <a:rPr lang="en-US" sz="6200" dirty="0"/>
              <a:t>	Theory suggested it </a:t>
            </a:r>
            <a:r>
              <a:rPr lang="en-US" sz="6200"/>
              <a:t>could work</a:t>
            </a:r>
            <a:endParaRPr lang="en-US" sz="6200" dirty="0"/>
          </a:p>
          <a:p>
            <a:pPr marL="0" indent="0">
              <a:buNone/>
            </a:pPr>
            <a:endParaRPr lang="en-US" sz="6200" b="1" dirty="0"/>
          </a:p>
          <a:p>
            <a:pPr marL="0" indent="0">
              <a:buNone/>
            </a:pPr>
            <a:r>
              <a:rPr lang="en-GB" sz="6200" dirty="0"/>
              <a:t>Follow on funding with firm parameters: </a:t>
            </a:r>
          </a:p>
          <a:p>
            <a:pPr marL="914400" lvl="1" indent="-457200">
              <a:buAutoNum type="arabicPeriod"/>
            </a:pPr>
            <a:r>
              <a:rPr lang="en-GB" sz="6200" dirty="0"/>
              <a:t>Reduce salt hydration time</a:t>
            </a:r>
          </a:p>
          <a:p>
            <a:pPr marL="914400" lvl="1" indent="-457200">
              <a:buAutoNum type="arabicPeriod"/>
            </a:pPr>
            <a:r>
              <a:rPr lang="en-GB" sz="6200" dirty="0"/>
              <a:t>Dehydrate 400 grams of salt by 90% in 30 minutes for 15 cycles</a:t>
            </a:r>
          </a:p>
          <a:p>
            <a:pPr marL="0" indent="0">
              <a:buNone/>
            </a:pPr>
            <a:endParaRPr lang="en-GB" sz="6200" dirty="0"/>
          </a:p>
          <a:p>
            <a:pPr marL="0" indent="0">
              <a:buNone/>
            </a:pPr>
            <a:r>
              <a:rPr lang="en-GB" sz="6200" dirty="0"/>
              <a:t>Showed an 88% dehydration in 30 minutes but other parameters not met. Work was discontinued.</a:t>
            </a:r>
          </a:p>
          <a:p>
            <a:pPr marL="0" indent="0">
              <a:buNone/>
            </a:pPr>
            <a:r>
              <a:rPr lang="en-US" dirty="0"/>
              <a:t>   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4A0A563-6E7E-6EC2-D6A2-85D69DA12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378" y="2040257"/>
            <a:ext cx="5519201" cy="310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05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5E116-E00C-4548-B130-286483BFD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Highlights – Pesitho &amp; </a:t>
            </a:r>
            <a:r>
              <a:rPr lang="en-US" b="0" dirty="0" err="1"/>
              <a:t>EcoBora</a:t>
            </a:r>
            <a:r>
              <a:rPr lang="en-US" b="0" dirty="0"/>
              <a:t>, Uganda &amp; Kenya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A00C9-D77A-4B4B-87EA-906ADE1D4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0333"/>
            <a:ext cx="5570415" cy="420531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b="0" dirty="0"/>
              <a:t>Last Mile Distribution: </a:t>
            </a:r>
            <a:r>
              <a:rPr lang="en-US" b="0" dirty="0" err="1"/>
              <a:t>Ecoca</a:t>
            </a:r>
            <a:r>
              <a:rPr lang="en-US" b="0" dirty="0"/>
              <a:t> Stove</a:t>
            </a:r>
            <a:endParaRPr lang="en-US" dirty="0"/>
          </a:p>
          <a:p>
            <a:r>
              <a:rPr lang="en-US" dirty="0"/>
              <a:t>Compact, self-contained stove with battery pack and solar panel trialed in Bidibidi refugee camp, Uganda         </a:t>
            </a:r>
          </a:p>
          <a:p>
            <a:r>
              <a:rPr lang="en-US" dirty="0"/>
              <a:t>Proved concept but needed some refining and more data</a:t>
            </a:r>
          </a:p>
          <a:p>
            <a:r>
              <a:rPr lang="en-US" dirty="0"/>
              <a:t>LEIA 2 funding to sell 1000 </a:t>
            </a:r>
            <a:r>
              <a:rPr lang="en-US" dirty="0" err="1"/>
              <a:t>Ecoca’s</a:t>
            </a:r>
            <a:r>
              <a:rPr lang="en-US" dirty="0"/>
              <a:t> </a:t>
            </a:r>
          </a:p>
          <a:p>
            <a:r>
              <a:rPr lang="en-US" dirty="0"/>
              <a:t>Small Supply Chain (SC2) award to </a:t>
            </a:r>
            <a:r>
              <a:rPr lang="en-US" dirty="0" err="1"/>
              <a:t>EcoBora</a:t>
            </a:r>
            <a:r>
              <a:rPr lang="en-US" dirty="0"/>
              <a:t> to test acceptance of the appliance in rural Kenya using solar kiosks </a:t>
            </a:r>
          </a:p>
          <a:p>
            <a:pPr marL="0" indent="0">
              <a:buNone/>
            </a:pPr>
            <a:r>
              <a:rPr lang="en-US" dirty="0"/>
              <a:t>                                                                                              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066ADF3-6CE0-D00C-2A52-73B52F856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869" y="1690688"/>
            <a:ext cx="5168496" cy="397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571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F1AC2-9943-1C9E-D4DB-BE173E9DE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Highlights – Burn, Kenya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EF9AB-69E7-7BD0-A3E6-38A969F1E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67873" cy="4205319"/>
          </a:xfrm>
        </p:spPr>
        <p:txBody>
          <a:bodyPr/>
          <a:lstStyle/>
          <a:p>
            <a:r>
              <a:rPr lang="en-GB" dirty="0"/>
              <a:t>2019 developing a new EPC for the Kenyan market</a:t>
            </a:r>
          </a:p>
          <a:p>
            <a:r>
              <a:rPr lang="en-GB" dirty="0"/>
              <a:t>ECO project in Uganda and Kenya</a:t>
            </a:r>
          </a:p>
          <a:p>
            <a:r>
              <a:rPr lang="en-GB" dirty="0"/>
              <a:t>LEIA 2 award – piloting EPC in Tanzania</a:t>
            </a:r>
          </a:p>
          <a:p>
            <a:r>
              <a:rPr lang="en-GB" dirty="0"/>
              <a:t>2023 – new manufacturing facility </a:t>
            </a:r>
          </a:p>
          <a:p>
            <a:r>
              <a:rPr lang="en-GB" dirty="0"/>
              <a:t>Innovate funded project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DAE0E34-5780-23C0-13DA-4342C633C3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78"/>
          <a:stretch/>
        </p:blipFill>
        <p:spPr bwMode="auto">
          <a:xfrm>
            <a:off x="6764694" y="1015579"/>
            <a:ext cx="5038531" cy="456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133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5E116-E00C-4548-B130-286483BFD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Highlights – Kachione, Malawi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A00C9-D77A-4B4B-87EA-906ADE1D4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2019 </a:t>
            </a:r>
            <a:r>
              <a:rPr lang="en-US" dirty="0" err="1"/>
              <a:t>PayGrow</a:t>
            </a:r>
            <a:r>
              <a:rPr lang="en-US" dirty="0"/>
              <a:t> for ISEC (insulated solar electric cooker)</a:t>
            </a:r>
          </a:p>
          <a:p>
            <a:pPr lvl="1"/>
            <a:r>
              <a:rPr lang="en-US" dirty="0"/>
              <a:t>150w ISEC developed with 1/3 of users keen to utilize</a:t>
            </a:r>
          </a:p>
          <a:p>
            <a:r>
              <a:rPr lang="en-US" dirty="0"/>
              <a:t>2021 LEIA 2 – Efficient Empowerment ‘Earn &amp; Grow’</a:t>
            </a:r>
          </a:p>
          <a:p>
            <a:pPr lvl="1"/>
            <a:r>
              <a:rPr lang="en-US" dirty="0"/>
              <a:t>Solar electric kitchens </a:t>
            </a:r>
          </a:p>
          <a:p>
            <a:pPr lvl="1"/>
            <a:r>
              <a:rPr lang="en-US" dirty="0"/>
              <a:t>Community-based women’s empowerment was the key (income generation, solar pumps generate income, solar-run shops enable access &amp; commission-based income)</a:t>
            </a:r>
          </a:p>
          <a:p>
            <a:r>
              <a:rPr lang="en-US" dirty="0"/>
              <a:t>2022 – Extended project to explore lithium titanate batteries &amp; solar shops</a:t>
            </a:r>
          </a:p>
          <a:p>
            <a:r>
              <a:rPr lang="en-US" dirty="0"/>
              <a:t>2023 – Supply chain funding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3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A4673-335D-413C-B9A1-26E4A5270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- Kachione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1FCBFF-984A-1626-05F4-C82698E75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4607" y="2575249"/>
            <a:ext cx="1783731" cy="3172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BCAC42-FF2D-8947-EC99-DEA3E922D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16" y="1516223"/>
            <a:ext cx="3810000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39F00-50F8-5BFD-1440-3A173B19E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486" y="1516223"/>
            <a:ext cx="2004075" cy="3564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6C441-C307-CD1C-6248-024ADB32F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271" y="4030818"/>
            <a:ext cx="3956695" cy="22256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F80DF6-F3C5-CB18-32C8-A3CC4239D279}"/>
              </a:ext>
            </a:extLst>
          </p:cNvPr>
          <p:cNvSpPr txBox="1"/>
          <p:nvPr/>
        </p:nvSpPr>
        <p:spPr>
          <a:xfrm>
            <a:off x="1010271" y="3659348"/>
            <a:ext cx="114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731AB-CDC9-398A-C27E-57A0F888FE4F}"/>
              </a:ext>
            </a:extLst>
          </p:cNvPr>
          <p:cNvSpPr txBox="1"/>
          <p:nvPr/>
        </p:nvSpPr>
        <p:spPr>
          <a:xfrm>
            <a:off x="1010271" y="6335482"/>
            <a:ext cx="743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996D56-1C74-A585-EB5F-90FEC3170D56}"/>
              </a:ext>
            </a:extLst>
          </p:cNvPr>
          <p:cNvSpPr txBox="1"/>
          <p:nvPr/>
        </p:nvSpPr>
        <p:spPr>
          <a:xfrm>
            <a:off x="7299549" y="2230917"/>
            <a:ext cx="66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72305B-37AA-9705-92AF-2DF636432D93}"/>
              </a:ext>
            </a:extLst>
          </p:cNvPr>
          <p:cNvSpPr txBox="1"/>
          <p:nvPr/>
        </p:nvSpPr>
        <p:spPr>
          <a:xfrm>
            <a:off x="9664607" y="5789645"/>
            <a:ext cx="66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2023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17C6261-69FD-888F-EF10-E9AD69F30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081" y="2636031"/>
            <a:ext cx="164782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716B677-1403-88D8-11E3-F0AB8B7C7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549" y="337761"/>
            <a:ext cx="3109913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560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A20556E53C8849B03014699C234EFC" ma:contentTypeVersion="13" ma:contentTypeDescription="Create a new document." ma:contentTypeScope="" ma:versionID="0c44d35ac1cdfd4c10b57a4e5f72f0bd">
  <xsd:schema xmlns:xsd="http://www.w3.org/2001/XMLSchema" xmlns:xs="http://www.w3.org/2001/XMLSchema" xmlns:p="http://schemas.microsoft.com/office/2006/metadata/properties" xmlns:ns2="518840ca-b295-45a1-8971-2c8647c4c341" xmlns:ns3="e117e5ce-368d-4f61-832d-da5de1a0d21e" targetNamespace="http://schemas.microsoft.com/office/2006/metadata/properties" ma:root="true" ma:fieldsID="3f8e33fb9138254ea93f75187110de5e" ns2:_="" ns3:_="">
    <xsd:import namespace="518840ca-b295-45a1-8971-2c8647c4c341"/>
    <xsd:import namespace="e117e5ce-368d-4f61-832d-da5de1a0d2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8840ca-b295-45a1-8971-2c8647c4c3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17e5ce-368d-4f61-832d-da5de1a0d21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0576226-287D-4F81-85D4-C75E553B01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39D4ED-5BE1-4F54-8DB5-D56C41FE4F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8840ca-b295-45a1-8971-2c8647c4c341"/>
    <ds:schemaRef ds:uri="e117e5ce-368d-4f61-832d-da5de1a0d2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2BD58A6-1FF2-4192-8454-8B65FD6ED9AA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e117e5ce-368d-4f61-832d-da5de1a0d21e"/>
    <ds:schemaRef ds:uri="http://schemas.microsoft.com/office/2006/documentManagement/types"/>
    <ds:schemaRef ds:uri="http://schemas.microsoft.com/office/2006/metadata/properties"/>
    <ds:schemaRef ds:uri="518840ca-b295-45a1-8971-2c8647c4c341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2346</TotalTime>
  <Words>597</Words>
  <Application>Microsoft Office PowerPoint</Application>
  <PresentationFormat>Widescreen</PresentationFormat>
  <Paragraphs>85</Paragraphs>
  <Slides>10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Din OT</vt:lpstr>
      <vt:lpstr>Times New Roman</vt:lpstr>
      <vt:lpstr>Office Theme</vt:lpstr>
      <vt:lpstr>PowerPoint Presentation</vt:lpstr>
      <vt:lpstr>Overview of Challenge Funds</vt:lpstr>
      <vt:lpstr>     Funded CF Partners</vt:lpstr>
      <vt:lpstr>TRIID CF Winners – Clean Cooking Week Nairobi, 2019</vt:lpstr>
      <vt:lpstr>Highlights – ServedOnSalt, Kenya</vt:lpstr>
      <vt:lpstr>Highlights – Pesitho &amp; EcoBora, Uganda &amp; Kenya</vt:lpstr>
      <vt:lpstr>Highlights – Burn, Kenya</vt:lpstr>
      <vt:lpstr>Highlights – Kachione, Malawi</vt:lpstr>
      <vt:lpstr>Highlights - Kachione</vt:lpstr>
      <vt:lpstr>Kachione Cooking Demonstration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 Medland</dc:creator>
  <cp:lastModifiedBy>Jane Spencer</cp:lastModifiedBy>
  <cp:revision>95</cp:revision>
  <dcterms:created xsi:type="dcterms:W3CDTF">2019-04-05T13:36:49Z</dcterms:created>
  <dcterms:modified xsi:type="dcterms:W3CDTF">2023-06-26T10:19:58Z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0x01010072A20556E53C8849B03014699C234EFC</vt:lpwstr>
  </property>
</Properties>
</file>