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5.jpg" ContentType="image/png"/>
  <Override PartName="/ppt/media/image16.jpg" ContentType="image/png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66" r:id="rId7"/>
    <p:sldId id="264" r:id="rId8"/>
    <p:sldId id="265" r:id="rId9"/>
    <p:sldId id="260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AC1046E-A93A-2E90-783A-3FDDD76A6BB4}" name="Matthew Leach" initials="ML" userId="98b133b6aa91ce23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1163"/>
    <a:srgbClr val="009BC9"/>
    <a:srgbClr val="4D4D4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94660"/>
  </p:normalViewPr>
  <p:slideViewPr>
    <p:cSldViewPr snapToGrid="0">
      <p:cViewPr varScale="1">
        <p:scale>
          <a:sx n="87" d="100"/>
          <a:sy n="87" d="100"/>
        </p:scale>
        <p:origin x="80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Leach" userId="b215d1b3-5293-4d5a-a289-f45dd221275a" providerId="ADAL" clId="{224A6D6E-9849-4AE7-8004-2F66BA9426F1}"/>
    <pc:docChg chg="modSld">
      <pc:chgData name="Matthew Leach" userId="b215d1b3-5293-4d5a-a289-f45dd221275a" providerId="ADAL" clId="{224A6D6E-9849-4AE7-8004-2F66BA9426F1}" dt="2023-06-13T09:10:10.520" v="0" actId="1076"/>
      <pc:docMkLst>
        <pc:docMk/>
      </pc:docMkLst>
      <pc:sldChg chg="modSp mod">
        <pc:chgData name="Matthew Leach" userId="b215d1b3-5293-4d5a-a289-f45dd221275a" providerId="ADAL" clId="{224A6D6E-9849-4AE7-8004-2F66BA9426F1}" dt="2023-06-13T09:10:10.520" v="0" actId="1076"/>
        <pc:sldMkLst>
          <pc:docMk/>
          <pc:sldMk cId="1973240848" sldId="260"/>
        </pc:sldMkLst>
        <pc:cxnChg chg="mod">
          <ac:chgData name="Matthew Leach" userId="b215d1b3-5293-4d5a-a289-f45dd221275a" providerId="ADAL" clId="{224A6D6E-9849-4AE7-8004-2F66BA9426F1}" dt="2023-06-13T09:10:10.520" v="0" actId="1076"/>
          <ac:cxnSpMkLst>
            <pc:docMk/>
            <pc:sldMk cId="1973240848" sldId="260"/>
            <ac:cxnSpMk id="5" creationId="{463851DD-F525-DA72-84B5-DCE3A3BFF5A1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248961-AD07-499A-8CFC-ED0F2C482A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7AF7AD-E450-48DB-A6C2-E8059C0945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9DE0B-CD9B-4098-B761-A3741F5202B3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05FAB5-FDA3-49A8-A67A-E07E3C8A86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4A5495-C4F3-400F-B629-AC2DA24E63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B00E5-C276-4524-9229-569D036C8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122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A9063-1AAC-4F04-A367-4BF99FB98FB8}" type="datetimeFigureOut">
              <a:rPr lang="en-US"/>
              <a:t>6/13/2023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81CF5-E31F-43B5-B719-912CE789EE7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50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7FB8D73-8F07-4B11-81C1-911B7862B8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If you view this template in ‘slide master’ format there are multiple layout styles that can be used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Disclaimer to be include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This material has been funded by UK aid from the UK government; however the views expressed do not necessarily reflect the UK government’s official policies. </a:t>
            </a:r>
            <a:r>
              <a:rPr lang="en-US" dirty="0"/>
              <a:t>d; </a:t>
            </a:r>
            <a:endParaRPr lang="en-GB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B5382-41CD-449D-A2B4-516C129E6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1215" y="6360139"/>
            <a:ext cx="418322" cy="365125"/>
          </a:xfrm>
        </p:spPr>
        <p:txBody>
          <a:bodyPr/>
          <a:lstStyle/>
          <a:p>
            <a:fld id="{D1B64F66-06F4-42EF-8F53-0E6147F47BA9}" type="slidenum">
              <a:rPr lang="en-GB" smtClean="0"/>
              <a:t>‹#›</a:t>
            </a:fld>
            <a:endParaRPr lang="en-GB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679680B2-B0F9-4C68-8DAF-78157366D46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28" b="27252"/>
          <a:stretch/>
        </p:blipFill>
        <p:spPr bwMode="auto">
          <a:xfrm>
            <a:off x="3925860" y="5674640"/>
            <a:ext cx="1778581" cy="53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246ACD-E9FB-42DD-AE4A-9CAD5D1815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381" y="936418"/>
            <a:ext cx="3468407" cy="1394140"/>
          </a:xfrm>
          <a:prstGeom prst="rect">
            <a:avLst/>
          </a:prstGeom>
        </p:spPr>
      </p:pic>
      <p:pic>
        <p:nvPicPr>
          <p:cNvPr id="1028" name="Picture 4" descr="Image result for UK Aid logo">
            <a:extLst>
              <a:ext uri="{FF2B5EF4-FFF2-40B4-BE49-F238E27FC236}">
                <a16:creationId xmlns:a16="http://schemas.microsoft.com/office/drawing/2014/main" id="{F74FD886-20FB-42E9-A76C-516106DAF55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6" t="7879" r="24352" b="6689"/>
          <a:stretch/>
        </p:blipFill>
        <p:spPr bwMode="auto">
          <a:xfrm>
            <a:off x="7360106" y="5549476"/>
            <a:ext cx="699796" cy="78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C784EC0-5E54-4972-A046-0409FFD8066C}"/>
              </a:ext>
            </a:extLst>
          </p:cNvPr>
          <p:cNvSpPr/>
          <p:nvPr userDrawn="1"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009B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95A69E-9BB3-4369-BE14-A5C087CF8E4D}"/>
              </a:ext>
            </a:extLst>
          </p:cNvPr>
          <p:cNvSpPr/>
          <p:nvPr userDrawn="1"/>
        </p:nvSpPr>
        <p:spPr>
          <a:xfrm>
            <a:off x="0" y="6406620"/>
            <a:ext cx="12192000" cy="457200"/>
          </a:xfrm>
          <a:prstGeom prst="rect">
            <a:avLst/>
          </a:prstGeom>
          <a:solidFill>
            <a:srgbClr val="361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949A5E-598D-443A-BAF0-C6ECCBAA81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763" y="5749837"/>
            <a:ext cx="1379020" cy="36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37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67179D-9E39-4A95-9A8A-B95BCE8AC51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61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6AECF6-D458-4EF5-8AE3-C48E74019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034" y="704394"/>
            <a:ext cx="3588291" cy="144232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081B21D-F4F7-4C76-9A5D-2F2D725C15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8740" y="2851117"/>
            <a:ext cx="6511211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Din OT"/>
              </a:defRPr>
            </a:lvl1pPr>
          </a:lstStyle>
          <a:p>
            <a:r>
              <a:rPr lang="en-US" dirty="0"/>
              <a:t>Use as a break point</a:t>
            </a:r>
            <a:endParaRPr lang="en-GB" dirty="0"/>
          </a:p>
        </p:txBody>
      </p:sp>
      <p:pic>
        <p:nvPicPr>
          <p:cNvPr id="3074" name="Picture 2" descr="Image result for UK Aid logo white">
            <a:extLst>
              <a:ext uri="{FF2B5EF4-FFF2-40B4-BE49-F238E27FC236}">
                <a16:creationId xmlns:a16="http://schemas.microsoft.com/office/drawing/2014/main" id="{C2311163-7DB4-4D63-8116-40CD645196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637" y="5885124"/>
            <a:ext cx="784190" cy="83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5EFAA5-547E-4BF0-AAC8-FF474FB334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398" y="6139657"/>
            <a:ext cx="2144436" cy="5729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C09406-A6C6-403A-A50B-5B5544CF5A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572" y="6202208"/>
            <a:ext cx="1529892" cy="39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2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67179D-9E39-4A95-9A8A-B95BCE8AC51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9B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6AECF6-D458-4EF5-8AE3-C48E74019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79" y="580569"/>
            <a:ext cx="3588291" cy="144232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EC3F285-91F6-44C5-B983-396043F5E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8740" y="2851117"/>
            <a:ext cx="6511211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Din OT"/>
              </a:defRPr>
            </a:lvl1pPr>
          </a:lstStyle>
          <a:p>
            <a:r>
              <a:rPr lang="en-US" dirty="0"/>
              <a:t>Use as a break point</a:t>
            </a:r>
            <a:endParaRPr lang="en-GB" dirty="0"/>
          </a:p>
        </p:txBody>
      </p:sp>
      <p:pic>
        <p:nvPicPr>
          <p:cNvPr id="13" name="Picture 2" descr="Image result for UK Aid logo white">
            <a:extLst>
              <a:ext uri="{FF2B5EF4-FFF2-40B4-BE49-F238E27FC236}">
                <a16:creationId xmlns:a16="http://schemas.microsoft.com/office/drawing/2014/main" id="{C7CDC6D9-6FFA-4268-9C47-754091A381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637" y="5885124"/>
            <a:ext cx="784190" cy="83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334FA4-5909-4381-9059-CF5F69945A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776" y="6139657"/>
            <a:ext cx="2144436" cy="5729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47BB8E-B2E4-4232-ACF2-CF20B33B448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782" y="6202208"/>
            <a:ext cx="1529892" cy="39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31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D91D-7B9C-41FE-86BF-F7B30D3A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DB1D1-E201-4D09-A727-603F5C688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A902F-7857-4854-BA43-AAC9C5043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179A-09FB-4C6B-8109-ABC26261A5AC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0B3FB-C5CF-42EA-8E26-E1F71F3B2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AEB4C-62A3-4404-8CDA-CE4F6C2BA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4F66-06F4-42EF-8F53-0E6147F47B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766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CAAAD-05B8-4815-AE24-731FDADD7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A8064-DE01-4AFB-AD85-917D834D9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BA10B-8F78-4583-A2B8-6BC87E61B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8648CE-85C1-434F-B2F4-F3F58E917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179A-09FB-4C6B-8109-ABC26261A5AC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834B0-C4E0-4CB3-8295-5320976E0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353CD-949E-4CB9-A442-00643825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4F66-06F4-42EF-8F53-0E6147F47B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547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06B44-BB4D-43BD-ACFB-480FF006C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2A262-E548-4D0F-9214-789D262EF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2C8A0C-F216-49A0-B07C-FD1D83004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1E9AFE-A4B5-4C69-BD97-582A027B91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C9606A-0F83-4132-98F3-2236220B34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8E21A1-3020-4D59-8028-7FC7A287C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179A-09FB-4C6B-8109-ABC26261A5AC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20E442-2F2A-4D19-9590-C8783E30B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1763F7-273F-45D2-84EE-1899C15F2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4F66-06F4-42EF-8F53-0E6147F47B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736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6A4C9-BAEE-4D17-B6EA-06CFCCCBC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63021D-CBC4-4A48-BB5E-2086B20E9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179A-09FB-4C6B-8109-ABC26261A5AC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A4DA90-EFE2-4EF3-BB65-BD28937FE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985E26-DCE8-4B69-8767-92D987638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4F66-06F4-42EF-8F53-0E6147F47B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136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57A23-4CC3-4367-B7E7-7AA989B3C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FEF18-CD1F-4A47-807B-E5F877506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AA05B6-0489-43B6-B9FF-7169C1BA5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3C5341-07C8-4C64-A13F-50E211AF8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179A-09FB-4C6B-8109-ABC26261A5AC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049753-0B4A-44DE-8BE5-68EBCD130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C304A-98BF-4168-A726-B6271DFAC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4F66-06F4-42EF-8F53-0E6147F47B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401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0E53D-6208-437B-AAA0-3E1D6AB45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1E4539-79FF-4715-BB72-7C9D828E6E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CF4C86-4CAC-4349-9C97-3F01035D6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D3CF62-32C1-43AC-821D-15B40C9D5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179A-09FB-4C6B-8109-ABC26261A5AC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BE14B-D313-46A1-A02A-A7BEE79D0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8C24E2-2A90-4D9A-BA1F-2140CB985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4F66-06F4-42EF-8F53-0E6147F47B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499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275F7-6D81-468E-B944-7B36A0142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5A2749-FEFA-4F96-9DB7-0DB5EFF88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1DD27-6F02-45E4-AB0F-E76E3D193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179A-09FB-4C6B-8109-ABC26261A5AC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944F6-3ADE-485B-B2F0-A02F9237F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D3C4A-C97C-470E-8D77-D7C464823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4F66-06F4-42EF-8F53-0E6147F47B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97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B55B49-19BE-45A3-B9F2-A3D72DE5E5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44A5CE-EB71-4FF7-AAEC-6BA65F3E5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115C0-7B67-4E88-8E84-31B6C6ED7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179A-09FB-4C6B-8109-ABC26261A5AC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3EA16-D239-48CB-BA3E-A53162448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BBD74-02AB-42D0-B4CE-AB259CAF8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4F66-06F4-42EF-8F53-0E6147F47B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49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825C4-C251-4024-8128-17EDF0FFA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970" y="365125"/>
            <a:ext cx="10112829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361163"/>
                </a:solidFill>
                <a:latin typeface="Din O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08B23-CC91-4A29-8D96-D31AFC930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05319"/>
          </a:xfrm>
        </p:spPr>
        <p:txBody>
          <a:bodyPr/>
          <a:lstStyle>
            <a:lvl1pPr>
              <a:defRPr>
                <a:solidFill>
                  <a:srgbClr val="4D4D4D"/>
                </a:solidFill>
                <a:latin typeface="Din OT"/>
              </a:defRPr>
            </a:lvl1pPr>
            <a:lvl2pPr>
              <a:defRPr>
                <a:solidFill>
                  <a:srgbClr val="4D4D4D"/>
                </a:solidFill>
                <a:latin typeface="Din OT"/>
              </a:defRPr>
            </a:lvl2pPr>
            <a:lvl3pPr>
              <a:defRPr>
                <a:solidFill>
                  <a:srgbClr val="4D4D4D"/>
                </a:solidFill>
                <a:latin typeface="Din OT"/>
              </a:defRPr>
            </a:lvl3pPr>
            <a:lvl4pPr>
              <a:defRPr>
                <a:solidFill>
                  <a:srgbClr val="4D4D4D"/>
                </a:solidFill>
                <a:latin typeface="Din OT"/>
              </a:defRPr>
            </a:lvl4pPr>
            <a:lvl5pPr>
              <a:defRPr>
                <a:solidFill>
                  <a:srgbClr val="4D4D4D"/>
                </a:solidFill>
                <a:latin typeface="Din O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2" descr="Related image">
            <a:extLst>
              <a:ext uri="{FF2B5EF4-FFF2-40B4-BE49-F238E27FC236}">
                <a16:creationId xmlns:a16="http://schemas.microsoft.com/office/drawing/2014/main" id="{4C7FC217-6D12-4A87-9E02-A29C1428BBD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28" b="27252"/>
          <a:stretch/>
        </p:blipFill>
        <p:spPr bwMode="auto">
          <a:xfrm>
            <a:off x="7891370" y="6101294"/>
            <a:ext cx="1778581" cy="53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UK Aid logo">
            <a:extLst>
              <a:ext uri="{FF2B5EF4-FFF2-40B4-BE49-F238E27FC236}">
                <a16:creationId xmlns:a16="http://schemas.microsoft.com/office/drawing/2014/main" id="{1517BBCB-3C4A-43F9-AFD5-7A0C92BBD24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6" t="7879" r="24352" b="6689"/>
          <a:stretch/>
        </p:blipFill>
        <p:spPr bwMode="auto">
          <a:xfrm>
            <a:off x="11278961" y="5976130"/>
            <a:ext cx="699796" cy="78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7D74DE-218E-4F6C-9C54-DF7C1ADB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1215" y="6360139"/>
            <a:ext cx="418322" cy="365125"/>
          </a:xfrm>
        </p:spPr>
        <p:txBody>
          <a:bodyPr/>
          <a:lstStyle/>
          <a:p>
            <a:fld id="{D1B64F66-06F4-42EF-8F53-0E6147F47BA9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E3ED0A-85A1-4689-8AD5-5F6EC7E45C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16" y="402399"/>
            <a:ext cx="835152" cy="11795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A34ADA-0678-4254-BE39-907F78C02A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6" y="6206724"/>
            <a:ext cx="1379020" cy="36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3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825C4-C251-4024-8128-17EDF0FFA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970" y="365125"/>
            <a:ext cx="10112829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361163"/>
                </a:solidFill>
                <a:latin typeface="Din O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08B23-CC91-4A29-8D96-D31AFC930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05319"/>
          </a:xfrm>
        </p:spPr>
        <p:txBody>
          <a:bodyPr/>
          <a:lstStyle>
            <a:lvl1pPr>
              <a:defRPr>
                <a:solidFill>
                  <a:srgbClr val="4D4D4D"/>
                </a:solidFill>
                <a:latin typeface="Din OT"/>
              </a:defRPr>
            </a:lvl1pPr>
            <a:lvl2pPr>
              <a:defRPr>
                <a:solidFill>
                  <a:srgbClr val="4D4D4D"/>
                </a:solidFill>
                <a:latin typeface="Din OT"/>
              </a:defRPr>
            </a:lvl2pPr>
            <a:lvl3pPr>
              <a:defRPr>
                <a:solidFill>
                  <a:srgbClr val="4D4D4D"/>
                </a:solidFill>
                <a:latin typeface="Din OT"/>
              </a:defRPr>
            </a:lvl3pPr>
            <a:lvl4pPr>
              <a:defRPr>
                <a:solidFill>
                  <a:srgbClr val="4D4D4D"/>
                </a:solidFill>
                <a:latin typeface="Din OT"/>
              </a:defRPr>
            </a:lvl4pPr>
            <a:lvl5pPr>
              <a:defRPr>
                <a:solidFill>
                  <a:srgbClr val="4D4D4D"/>
                </a:solidFill>
                <a:latin typeface="Din O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7D74DE-218E-4F6C-9C54-DF7C1ADB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1215" y="6360139"/>
            <a:ext cx="418322" cy="365125"/>
          </a:xfrm>
        </p:spPr>
        <p:txBody>
          <a:bodyPr/>
          <a:lstStyle/>
          <a:p>
            <a:fld id="{D1B64F66-06F4-42EF-8F53-0E6147F47BA9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E3ED0A-85A1-4689-8AD5-5F6EC7E45C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16" y="402399"/>
            <a:ext cx="835152" cy="117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5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6FBAC6-A105-411B-845C-6AF5FF45D1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54" r="-219"/>
          <a:stretch/>
        </p:blipFill>
        <p:spPr>
          <a:xfrm>
            <a:off x="0" y="0"/>
            <a:ext cx="41148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825C4-C251-4024-8128-17EDF0FFA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361163"/>
                </a:solidFill>
                <a:latin typeface="Din O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08B23-CC91-4A29-8D96-D31AFC930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05319"/>
          </a:xfrm>
        </p:spPr>
        <p:txBody>
          <a:bodyPr/>
          <a:lstStyle>
            <a:lvl1pPr>
              <a:defRPr>
                <a:solidFill>
                  <a:srgbClr val="4D4D4D"/>
                </a:solidFill>
                <a:latin typeface="Din OT"/>
              </a:defRPr>
            </a:lvl1pPr>
            <a:lvl2pPr>
              <a:defRPr>
                <a:solidFill>
                  <a:srgbClr val="4D4D4D"/>
                </a:solidFill>
                <a:latin typeface="Din OT"/>
              </a:defRPr>
            </a:lvl2pPr>
            <a:lvl3pPr>
              <a:defRPr>
                <a:solidFill>
                  <a:srgbClr val="4D4D4D"/>
                </a:solidFill>
                <a:latin typeface="Din OT"/>
              </a:defRPr>
            </a:lvl3pPr>
            <a:lvl4pPr>
              <a:defRPr>
                <a:solidFill>
                  <a:srgbClr val="4D4D4D"/>
                </a:solidFill>
                <a:latin typeface="Din OT"/>
              </a:defRPr>
            </a:lvl4pPr>
            <a:lvl5pPr>
              <a:defRPr>
                <a:solidFill>
                  <a:srgbClr val="4D4D4D"/>
                </a:solidFill>
                <a:latin typeface="Din O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2" descr="Related image">
            <a:extLst>
              <a:ext uri="{FF2B5EF4-FFF2-40B4-BE49-F238E27FC236}">
                <a16:creationId xmlns:a16="http://schemas.microsoft.com/office/drawing/2014/main" id="{4C7FC217-6D12-4A87-9E02-A29C1428BBD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28" b="27252"/>
          <a:stretch/>
        </p:blipFill>
        <p:spPr bwMode="auto">
          <a:xfrm>
            <a:off x="7891370" y="6101294"/>
            <a:ext cx="1778581" cy="53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UK Aid logo">
            <a:extLst>
              <a:ext uri="{FF2B5EF4-FFF2-40B4-BE49-F238E27FC236}">
                <a16:creationId xmlns:a16="http://schemas.microsoft.com/office/drawing/2014/main" id="{1517BBCB-3C4A-43F9-AFD5-7A0C92BBD24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6" t="7879" r="24352" b="6689"/>
          <a:stretch/>
        </p:blipFill>
        <p:spPr bwMode="auto">
          <a:xfrm>
            <a:off x="11278961" y="5976130"/>
            <a:ext cx="699796" cy="78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7D74DE-218E-4F6C-9C54-DF7C1ADB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1215" y="6360139"/>
            <a:ext cx="418322" cy="365125"/>
          </a:xfrm>
        </p:spPr>
        <p:txBody>
          <a:bodyPr/>
          <a:lstStyle/>
          <a:p>
            <a:fld id="{D1B64F66-06F4-42EF-8F53-0E6147F47BA9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FF50EE-F940-45A7-9481-066DB2720D9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6" y="6215036"/>
            <a:ext cx="1379020" cy="36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6FBAC6-A105-411B-845C-6AF5FF45D1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54" r="-219"/>
          <a:stretch/>
        </p:blipFill>
        <p:spPr>
          <a:xfrm>
            <a:off x="0" y="0"/>
            <a:ext cx="41148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825C4-C251-4024-8128-17EDF0FFA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361163"/>
                </a:solidFill>
                <a:latin typeface="Din O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08B23-CC91-4A29-8D96-D31AFC930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05319"/>
          </a:xfrm>
        </p:spPr>
        <p:txBody>
          <a:bodyPr/>
          <a:lstStyle>
            <a:lvl1pPr>
              <a:defRPr>
                <a:solidFill>
                  <a:srgbClr val="4D4D4D"/>
                </a:solidFill>
                <a:latin typeface="Din OT"/>
              </a:defRPr>
            </a:lvl1pPr>
            <a:lvl2pPr>
              <a:defRPr>
                <a:solidFill>
                  <a:srgbClr val="4D4D4D"/>
                </a:solidFill>
                <a:latin typeface="Din OT"/>
              </a:defRPr>
            </a:lvl2pPr>
            <a:lvl3pPr>
              <a:defRPr>
                <a:solidFill>
                  <a:srgbClr val="4D4D4D"/>
                </a:solidFill>
                <a:latin typeface="Din OT"/>
              </a:defRPr>
            </a:lvl3pPr>
            <a:lvl4pPr>
              <a:defRPr>
                <a:solidFill>
                  <a:srgbClr val="4D4D4D"/>
                </a:solidFill>
                <a:latin typeface="Din OT"/>
              </a:defRPr>
            </a:lvl4pPr>
            <a:lvl5pPr>
              <a:defRPr>
                <a:solidFill>
                  <a:srgbClr val="4D4D4D"/>
                </a:solidFill>
                <a:latin typeface="Din O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7D74DE-218E-4F6C-9C54-DF7C1ADB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1215" y="6360139"/>
            <a:ext cx="418322" cy="365125"/>
          </a:xfrm>
        </p:spPr>
        <p:txBody>
          <a:bodyPr/>
          <a:lstStyle/>
          <a:p>
            <a:fld id="{D1B64F66-06F4-42EF-8F53-0E6147F47B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60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67179D-9E39-4A95-9A8A-B95BCE8AC516}"/>
              </a:ext>
            </a:extLst>
          </p:cNvPr>
          <p:cNvSpPr/>
          <p:nvPr userDrawn="1"/>
        </p:nvSpPr>
        <p:spPr>
          <a:xfrm>
            <a:off x="0" y="-1"/>
            <a:ext cx="4217437" cy="6858001"/>
          </a:xfrm>
          <a:prstGeom prst="rect">
            <a:avLst/>
          </a:prstGeom>
          <a:solidFill>
            <a:srgbClr val="009B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6AECF6-D458-4EF5-8AE3-C48E74019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70" y="451787"/>
            <a:ext cx="3588291" cy="1442328"/>
          </a:xfrm>
          <a:prstGeom prst="rect">
            <a:avLst/>
          </a:prstGeom>
        </p:spPr>
      </p:pic>
      <p:pic>
        <p:nvPicPr>
          <p:cNvPr id="9" name="Picture 2" descr="Related image">
            <a:extLst>
              <a:ext uri="{FF2B5EF4-FFF2-40B4-BE49-F238E27FC236}">
                <a16:creationId xmlns:a16="http://schemas.microsoft.com/office/drawing/2014/main" id="{F922ECDF-C585-4444-8442-9D55E4CE432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28" b="27252"/>
          <a:stretch/>
        </p:blipFill>
        <p:spPr bwMode="auto">
          <a:xfrm>
            <a:off x="7891370" y="6101294"/>
            <a:ext cx="1778581" cy="53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UK Aid logo">
            <a:extLst>
              <a:ext uri="{FF2B5EF4-FFF2-40B4-BE49-F238E27FC236}">
                <a16:creationId xmlns:a16="http://schemas.microsoft.com/office/drawing/2014/main" id="{47ECEB3F-687E-4DF6-9315-8F8F5907E3B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6" t="7879" r="24352" b="6689"/>
          <a:stretch/>
        </p:blipFill>
        <p:spPr bwMode="auto">
          <a:xfrm>
            <a:off x="11278961" y="5976130"/>
            <a:ext cx="699796" cy="78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081B21D-F4F7-4C76-9A5D-2F2D725C1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648" y="2557819"/>
            <a:ext cx="6511211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361163"/>
                </a:solidFill>
                <a:latin typeface="Din O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51EF87-71C3-47A7-998E-4D7958770F7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6" y="6186906"/>
            <a:ext cx="1379020" cy="36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7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67179D-9E39-4A95-9A8A-B95BCE8AC516}"/>
              </a:ext>
            </a:extLst>
          </p:cNvPr>
          <p:cNvSpPr/>
          <p:nvPr userDrawn="1"/>
        </p:nvSpPr>
        <p:spPr>
          <a:xfrm>
            <a:off x="0" y="-1"/>
            <a:ext cx="4217437" cy="6858001"/>
          </a:xfrm>
          <a:prstGeom prst="rect">
            <a:avLst/>
          </a:prstGeom>
          <a:solidFill>
            <a:srgbClr val="009B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6AECF6-D458-4EF5-8AE3-C48E74019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70" y="451787"/>
            <a:ext cx="3588291" cy="144232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081B21D-F4F7-4C76-9A5D-2F2D725C1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648" y="2557819"/>
            <a:ext cx="6511211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361163"/>
                </a:solidFill>
                <a:latin typeface="Din O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FB4626-F95F-4499-8182-433077C3ED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3" y="6235492"/>
            <a:ext cx="1711175" cy="457201"/>
          </a:xfrm>
          <a:prstGeom prst="rect">
            <a:avLst/>
          </a:prstGeom>
        </p:spPr>
      </p:pic>
      <p:pic>
        <p:nvPicPr>
          <p:cNvPr id="9" name="Picture 2" descr="Image result for UK Aid logo white">
            <a:extLst>
              <a:ext uri="{FF2B5EF4-FFF2-40B4-BE49-F238E27FC236}">
                <a16:creationId xmlns:a16="http://schemas.microsoft.com/office/drawing/2014/main" id="{77F2BF0C-1DA9-4652-9B5D-24D3A58477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266" y="5990569"/>
            <a:ext cx="784190" cy="83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48B00D-290B-49DB-BDD2-76ED0C23A23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90" y="6235492"/>
            <a:ext cx="1529892" cy="39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4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67179D-9E39-4A95-9A8A-B95BCE8AC516}"/>
              </a:ext>
            </a:extLst>
          </p:cNvPr>
          <p:cNvSpPr/>
          <p:nvPr userDrawn="1"/>
        </p:nvSpPr>
        <p:spPr>
          <a:xfrm>
            <a:off x="0" y="-1"/>
            <a:ext cx="4217437" cy="6858001"/>
          </a:xfrm>
          <a:prstGeom prst="rect">
            <a:avLst/>
          </a:prstGeom>
          <a:solidFill>
            <a:srgbClr val="361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6AECF6-D458-4EF5-8AE3-C48E74019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70" y="451787"/>
            <a:ext cx="3588291" cy="1442328"/>
          </a:xfrm>
          <a:prstGeom prst="rect">
            <a:avLst/>
          </a:prstGeom>
        </p:spPr>
      </p:pic>
      <p:pic>
        <p:nvPicPr>
          <p:cNvPr id="9" name="Picture 2" descr="Related image">
            <a:extLst>
              <a:ext uri="{FF2B5EF4-FFF2-40B4-BE49-F238E27FC236}">
                <a16:creationId xmlns:a16="http://schemas.microsoft.com/office/drawing/2014/main" id="{F922ECDF-C585-4444-8442-9D55E4CE432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28" b="27252"/>
          <a:stretch/>
        </p:blipFill>
        <p:spPr bwMode="auto">
          <a:xfrm>
            <a:off x="7891370" y="6101294"/>
            <a:ext cx="1778581" cy="53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UK Aid logo">
            <a:extLst>
              <a:ext uri="{FF2B5EF4-FFF2-40B4-BE49-F238E27FC236}">
                <a16:creationId xmlns:a16="http://schemas.microsoft.com/office/drawing/2014/main" id="{47ECEB3F-687E-4DF6-9315-8F8F5907E3B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6" t="7879" r="24352" b="6689"/>
          <a:stretch/>
        </p:blipFill>
        <p:spPr bwMode="auto">
          <a:xfrm>
            <a:off x="11278961" y="5976130"/>
            <a:ext cx="699796" cy="78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081B21D-F4F7-4C76-9A5D-2F2D725C1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648" y="2557819"/>
            <a:ext cx="6511211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361163"/>
                </a:solidFill>
                <a:latin typeface="Din O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727585-00C7-4A26-BF0B-65C8C034E6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6" y="6186906"/>
            <a:ext cx="1379020" cy="36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29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67179D-9E39-4A95-9A8A-B95BCE8AC516}"/>
              </a:ext>
            </a:extLst>
          </p:cNvPr>
          <p:cNvSpPr/>
          <p:nvPr userDrawn="1"/>
        </p:nvSpPr>
        <p:spPr>
          <a:xfrm>
            <a:off x="0" y="-1"/>
            <a:ext cx="4217437" cy="6858001"/>
          </a:xfrm>
          <a:prstGeom prst="rect">
            <a:avLst/>
          </a:prstGeom>
          <a:solidFill>
            <a:srgbClr val="361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6AECF6-D458-4EF5-8AE3-C48E74019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70" y="451787"/>
            <a:ext cx="3588291" cy="144232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081B21D-F4F7-4C76-9A5D-2F2D725C1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648" y="2557819"/>
            <a:ext cx="6511211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361163"/>
                </a:solidFill>
                <a:latin typeface="Din O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C891B6-502E-406B-8206-FC4F67B2A6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3" y="6235492"/>
            <a:ext cx="1711175" cy="457201"/>
          </a:xfrm>
          <a:prstGeom prst="rect">
            <a:avLst/>
          </a:prstGeom>
        </p:spPr>
      </p:pic>
      <p:pic>
        <p:nvPicPr>
          <p:cNvPr id="13" name="Picture 2" descr="Image result for UK Aid logo white">
            <a:extLst>
              <a:ext uri="{FF2B5EF4-FFF2-40B4-BE49-F238E27FC236}">
                <a16:creationId xmlns:a16="http://schemas.microsoft.com/office/drawing/2014/main" id="{240B044F-9317-4E0B-B165-652A609722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308" y="5990569"/>
            <a:ext cx="784190" cy="83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A266E5-82B3-4E7E-8A16-B9CF0830602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90" y="6253094"/>
            <a:ext cx="1529892" cy="39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7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99F382-5B57-4E8C-8979-8C4F85FA2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9FDA4-A464-4792-B00B-82A4C044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2FA13-0C48-4A61-A5E6-ED85E36668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A179A-09FB-4C6B-8109-ABC26261A5AC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482AD-4144-4761-9B20-A2E87D19E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752AE-545E-4BC7-AC8C-B05F6290B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64F66-06F4-42EF-8F53-0E6147F47B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8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3" r:id="rId4"/>
    <p:sldLayoutId id="2147483665" r:id="rId5"/>
    <p:sldLayoutId id="2147483655" r:id="rId6"/>
    <p:sldLayoutId id="2147483666" r:id="rId7"/>
    <p:sldLayoutId id="2147483660" r:id="rId8"/>
    <p:sldLayoutId id="2147483667" r:id="rId9"/>
    <p:sldLayoutId id="2147483661" r:id="rId10"/>
    <p:sldLayoutId id="2147483662" r:id="rId11"/>
    <p:sldLayoutId id="2147483651" r:id="rId12"/>
    <p:sldLayoutId id="2147483652" r:id="rId13"/>
    <p:sldLayoutId id="2147483653" r:id="rId14"/>
    <p:sldLayoutId id="2147483654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mecs.org.uk/blog/energy-transfer-in-kitchen-applianc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4240578-C794-4E7F-81CF-AE9EDAFFEE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cs typeface="Calibri"/>
              </a:rPr>
              <a:t>Cooking with different fuels – energy and costs</a:t>
            </a:r>
          </a:p>
          <a:p>
            <a:r>
              <a:rPr lang="en-GB" dirty="0">
                <a:cs typeface="Calibri"/>
              </a:rPr>
              <a:t>MECS Workshop (19 – 21 June 2023)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F3205F-A823-4157-23C8-8E710C4E24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89" t="11623" r="59039" b="4958"/>
          <a:stretch/>
        </p:blipFill>
        <p:spPr>
          <a:xfrm>
            <a:off x="8522674" y="903949"/>
            <a:ext cx="3716216" cy="525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70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4AC9A-7FC1-A65C-DD0A-37E93C837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consumption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B5297-28D3-2CD8-AEDB-7B3F057A4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/>
              <a:t>Gathered data from MECS</a:t>
            </a:r>
            <a:r>
              <a:rPr lang="en-GB" dirty="0"/>
              <a:t>:</a:t>
            </a:r>
          </a:p>
          <a:p>
            <a:r>
              <a:rPr lang="en-GB" dirty="0"/>
              <a:t>Cooking diaries (adding 100% </a:t>
            </a:r>
            <a:r>
              <a:rPr lang="en-GB" dirty="0" err="1"/>
              <a:t>eCook</a:t>
            </a:r>
            <a:r>
              <a:rPr lang="en-GB" dirty="0"/>
              <a:t> studies)</a:t>
            </a:r>
          </a:p>
          <a:p>
            <a:r>
              <a:rPr lang="en-GB" dirty="0"/>
              <a:t>Electric Cooking Outreach (ECO)</a:t>
            </a:r>
          </a:p>
          <a:p>
            <a:r>
              <a:rPr lang="en-GB" dirty="0"/>
              <a:t>Kitchen laboratory tests and Cookbooks</a:t>
            </a:r>
          </a:p>
          <a:p>
            <a:r>
              <a:rPr lang="en-GB" dirty="0"/>
              <a:t>From 4 African countries (KE, TZ, UG, ZM) and 5 SE Asian countries (BD, KH, IN, MM, NE)</a:t>
            </a:r>
          </a:p>
          <a:p>
            <a:pPr marL="0" indent="0">
              <a:buNone/>
            </a:pPr>
            <a:r>
              <a:rPr lang="en-GB" b="1" dirty="0"/>
              <a:t>Dataset contains</a:t>
            </a:r>
            <a:r>
              <a:rPr lang="en-GB" dirty="0"/>
              <a:t>:</a:t>
            </a:r>
          </a:p>
          <a:p>
            <a:r>
              <a:rPr lang="en-GB" dirty="0"/>
              <a:t>300 data points electric cooking</a:t>
            </a:r>
          </a:p>
          <a:p>
            <a:r>
              <a:rPr lang="en-GB" dirty="0"/>
              <a:t>130 data points traditional fuels</a:t>
            </a:r>
          </a:p>
          <a:p>
            <a:pPr marL="0" indent="0">
              <a:buNone/>
            </a:pPr>
            <a:r>
              <a:rPr lang="en-GB" b="1" dirty="0"/>
              <a:t>Analysis based on</a:t>
            </a:r>
            <a:r>
              <a:rPr lang="en-GB" dirty="0"/>
              <a:t>:</a:t>
            </a:r>
          </a:p>
          <a:p>
            <a:r>
              <a:rPr lang="en-GB" dirty="0"/>
              <a:t>Per capita energy consumption (MJ/person/event)</a:t>
            </a:r>
          </a:p>
          <a:p>
            <a:r>
              <a:rPr lang="en-GB" dirty="0"/>
              <a:t>Cooking a single dish only</a:t>
            </a:r>
          </a:p>
        </p:txBody>
      </p:sp>
    </p:spTree>
    <p:extLst>
      <p:ext uri="{BB962C8B-B14F-4D97-AF65-F5344CB8AC3E}">
        <p14:creationId xmlns:p14="http://schemas.microsoft.com/office/powerpoint/2010/main" val="626476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56B41-49F1-1F91-FECD-A5F3EA958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Cooking with different fuels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171D52-B348-F935-FC1E-66927C3F9D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412" y="1679376"/>
            <a:ext cx="6459385" cy="3875631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A2D064-D8B1-547A-DBDC-A68AD7D9A8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09" t="30229" r="57568" b="34603"/>
          <a:stretch/>
        </p:blipFill>
        <p:spPr>
          <a:xfrm>
            <a:off x="-209192" y="3422301"/>
            <a:ext cx="5405305" cy="3435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4AFF91-843D-4C80-43D2-1C4ED3216825}"/>
              </a:ext>
            </a:extLst>
          </p:cNvPr>
          <p:cNvSpPr txBox="1"/>
          <p:nvPr/>
        </p:nvSpPr>
        <p:spPr>
          <a:xfrm>
            <a:off x="5196114" y="5755230"/>
            <a:ext cx="431074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Median energy consumption figures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BE73BD-E0C4-3E8E-B47F-426F2BF9E8CB}"/>
              </a:ext>
            </a:extLst>
          </p:cNvPr>
          <p:cNvSpPr txBox="1"/>
          <p:nvPr/>
        </p:nvSpPr>
        <p:spPr>
          <a:xfrm>
            <a:off x="99784" y="2067037"/>
            <a:ext cx="6197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Charcoal uses approximately: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times as much energy as an EPC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times the energy of a modern hob (Asia);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six times the energy used by a hotplate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73406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449EC-B2EB-DA7A-132B-A176E3122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 electric cooking technologies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85F355-5960-CEB5-F756-6C84487EE4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71" t="24653" r="69010" b="40952"/>
          <a:stretch/>
        </p:blipFill>
        <p:spPr>
          <a:xfrm>
            <a:off x="6297384" y="1690688"/>
            <a:ext cx="3913833" cy="33776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F3024DB-9D3D-A6EB-5606-53B6191DB781}"/>
              </a:ext>
            </a:extLst>
          </p:cNvPr>
          <p:cNvSpPr txBox="1"/>
          <p:nvPr/>
        </p:nvSpPr>
        <p:spPr>
          <a:xfrm>
            <a:off x="5196114" y="5755230"/>
            <a:ext cx="431074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Median energy consumption figures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B706E0-5D42-883E-F758-0C1684879659}"/>
              </a:ext>
            </a:extLst>
          </p:cNvPr>
          <p:cNvSpPr txBox="1"/>
          <p:nvPr/>
        </p:nvSpPr>
        <p:spPr>
          <a:xfrm>
            <a:off x="493487" y="2061766"/>
            <a:ext cx="5803898" cy="1497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 of thumb conclusions; compared with hotplates: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 hobs save approximately 10%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Automated devices save approximately 25%</a:t>
            </a: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EPCs save approximately 50%</a:t>
            </a:r>
          </a:p>
        </p:txBody>
      </p:sp>
    </p:spTree>
    <p:extLst>
      <p:ext uri="{BB962C8B-B14F-4D97-AF65-F5344CB8AC3E}">
        <p14:creationId xmlns:p14="http://schemas.microsoft.com/office/powerpoint/2010/main" val="1284468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EB648-6F7F-0D0F-958C-C617205F4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physics….heat losses and energy services</a:t>
            </a:r>
            <a:br>
              <a:rPr lang="en-GB" dirty="0"/>
            </a:br>
            <a:r>
              <a:rPr lang="en-GB" sz="2000" b="0" dirty="0"/>
              <a:t>Source: adapted from Batchelor (2023),</a:t>
            </a:r>
            <a:r>
              <a:rPr lang="en-GB" sz="1600" b="0" dirty="0"/>
              <a:t> </a:t>
            </a:r>
            <a:r>
              <a:rPr lang="en-GB" sz="1600" b="0" dirty="0">
                <a:hlinkClick r:id="rId2"/>
              </a:rPr>
              <a:t>https://mecs.org.uk/blog/energy-transfer-in-kitchen-appliances/</a:t>
            </a:r>
            <a:r>
              <a:rPr lang="en-GB" sz="1600" b="0" dirty="0"/>
              <a:t>  </a:t>
            </a:r>
            <a:endParaRPr lang="en-GB" b="0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00479BD-C9BD-86F2-7B62-4424CF81CDBB}"/>
              </a:ext>
            </a:extLst>
          </p:cNvPr>
          <p:cNvGrpSpPr/>
          <p:nvPr/>
        </p:nvGrpSpPr>
        <p:grpSpPr>
          <a:xfrm>
            <a:off x="260195" y="4967463"/>
            <a:ext cx="3559467" cy="1341942"/>
            <a:chOff x="276919" y="4366085"/>
            <a:chExt cx="3559467" cy="134194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B285B7A-4676-EA0E-C23E-7676BE8D35CD}"/>
                </a:ext>
              </a:extLst>
            </p:cNvPr>
            <p:cNvGrpSpPr/>
            <p:nvPr/>
          </p:nvGrpSpPr>
          <p:grpSpPr>
            <a:xfrm>
              <a:off x="317331" y="4366085"/>
              <a:ext cx="3519055" cy="1341942"/>
              <a:chOff x="674255" y="5139950"/>
              <a:chExt cx="3519055" cy="134194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329AE988-936E-1489-975B-D7D6B002A202}"/>
                  </a:ext>
                </a:extLst>
              </p:cNvPr>
              <p:cNvGrpSpPr/>
              <p:nvPr/>
            </p:nvGrpSpPr>
            <p:grpSpPr>
              <a:xfrm>
                <a:off x="674255" y="5139950"/>
                <a:ext cx="3519055" cy="1341942"/>
                <a:chOff x="674255" y="5139950"/>
                <a:chExt cx="3519055" cy="1341942"/>
              </a:xfrm>
            </p:grpSpPr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A9FBE275-D0D4-2C57-7E9C-0026B327EB9F}"/>
                    </a:ext>
                  </a:extLst>
                </p:cNvPr>
                <p:cNvSpPr/>
                <p:nvPr/>
              </p:nvSpPr>
              <p:spPr>
                <a:xfrm>
                  <a:off x="674255" y="6191297"/>
                  <a:ext cx="3519055" cy="290595"/>
                </a:xfrm>
                <a:prstGeom prst="round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Induction coil</a:t>
                  </a:r>
                  <a:endParaRPr lang="en-GB" dirty="0"/>
                </a:p>
              </p:txBody>
            </p:sp>
            <p:sp>
              <p:nvSpPr>
                <p:cNvPr id="10" name="Rectangle: Rounded Corners 7">
                  <a:extLst>
                    <a:ext uri="{FF2B5EF4-FFF2-40B4-BE49-F238E27FC236}">
                      <a16:creationId xmlns:a16="http://schemas.microsoft.com/office/drawing/2014/main" id="{731CA89D-6D55-17B9-979F-4B93BC7FA438}"/>
                    </a:ext>
                  </a:extLst>
                </p:cNvPr>
                <p:cNvSpPr/>
                <p:nvPr/>
              </p:nvSpPr>
              <p:spPr>
                <a:xfrm>
                  <a:off x="1558636" y="5139950"/>
                  <a:ext cx="1750291" cy="951115"/>
                </a:xfrm>
                <a:custGeom>
                  <a:avLst/>
                  <a:gdLst>
                    <a:gd name="connsiteX0" fmla="*/ 0 w 4494363"/>
                    <a:gd name="connsiteY0" fmla="*/ 366950 h 1758350"/>
                    <a:gd name="connsiteX1" fmla="*/ 366950 w 4494363"/>
                    <a:gd name="connsiteY1" fmla="*/ 0 h 1758350"/>
                    <a:gd name="connsiteX2" fmla="*/ 4127413 w 4494363"/>
                    <a:gd name="connsiteY2" fmla="*/ 0 h 1758350"/>
                    <a:gd name="connsiteX3" fmla="*/ 4494363 w 4494363"/>
                    <a:gd name="connsiteY3" fmla="*/ 366950 h 1758350"/>
                    <a:gd name="connsiteX4" fmla="*/ 4494363 w 4494363"/>
                    <a:gd name="connsiteY4" fmla="*/ 1391400 h 1758350"/>
                    <a:gd name="connsiteX5" fmla="*/ 4127413 w 4494363"/>
                    <a:gd name="connsiteY5" fmla="*/ 1758350 h 1758350"/>
                    <a:gd name="connsiteX6" fmla="*/ 366950 w 4494363"/>
                    <a:gd name="connsiteY6" fmla="*/ 1758350 h 1758350"/>
                    <a:gd name="connsiteX7" fmla="*/ 0 w 4494363"/>
                    <a:gd name="connsiteY7" fmla="*/ 1391400 h 1758350"/>
                    <a:gd name="connsiteX8" fmla="*/ 0 w 4494363"/>
                    <a:gd name="connsiteY8" fmla="*/ 366950 h 1758350"/>
                    <a:gd name="connsiteX0" fmla="*/ 0 w 4494363"/>
                    <a:gd name="connsiteY0" fmla="*/ 366950 h 1758350"/>
                    <a:gd name="connsiteX1" fmla="*/ 366950 w 4494363"/>
                    <a:gd name="connsiteY1" fmla="*/ 0 h 1758350"/>
                    <a:gd name="connsiteX2" fmla="*/ 4210540 w 4494363"/>
                    <a:gd name="connsiteY2" fmla="*/ 0 h 1758350"/>
                    <a:gd name="connsiteX3" fmla="*/ 4494363 w 4494363"/>
                    <a:gd name="connsiteY3" fmla="*/ 366950 h 1758350"/>
                    <a:gd name="connsiteX4" fmla="*/ 4494363 w 4494363"/>
                    <a:gd name="connsiteY4" fmla="*/ 1391400 h 1758350"/>
                    <a:gd name="connsiteX5" fmla="*/ 4127413 w 4494363"/>
                    <a:gd name="connsiteY5" fmla="*/ 1758350 h 1758350"/>
                    <a:gd name="connsiteX6" fmla="*/ 366950 w 4494363"/>
                    <a:gd name="connsiteY6" fmla="*/ 1758350 h 1758350"/>
                    <a:gd name="connsiteX7" fmla="*/ 0 w 4494363"/>
                    <a:gd name="connsiteY7" fmla="*/ 1391400 h 1758350"/>
                    <a:gd name="connsiteX8" fmla="*/ 0 w 4494363"/>
                    <a:gd name="connsiteY8" fmla="*/ 366950 h 1758350"/>
                    <a:gd name="connsiteX0" fmla="*/ 0 w 4494363"/>
                    <a:gd name="connsiteY0" fmla="*/ 366950 h 1758350"/>
                    <a:gd name="connsiteX1" fmla="*/ 330004 w 4494363"/>
                    <a:gd name="connsiteY1" fmla="*/ 0 h 1758350"/>
                    <a:gd name="connsiteX2" fmla="*/ 4210540 w 4494363"/>
                    <a:gd name="connsiteY2" fmla="*/ 0 h 1758350"/>
                    <a:gd name="connsiteX3" fmla="*/ 4494363 w 4494363"/>
                    <a:gd name="connsiteY3" fmla="*/ 366950 h 1758350"/>
                    <a:gd name="connsiteX4" fmla="*/ 4494363 w 4494363"/>
                    <a:gd name="connsiteY4" fmla="*/ 1391400 h 1758350"/>
                    <a:gd name="connsiteX5" fmla="*/ 4127413 w 4494363"/>
                    <a:gd name="connsiteY5" fmla="*/ 1758350 h 1758350"/>
                    <a:gd name="connsiteX6" fmla="*/ 366950 w 4494363"/>
                    <a:gd name="connsiteY6" fmla="*/ 1758350 h 1758350"/>
                    <a:gd name="connsiteX7" fmla="*/ 0 w 4494363"/>
                    <a:gd name="connsiteY7" fmla="*/ 1391400 h 1758350"/>
                    <a:gd name="connsiteX8" fmla="*/ 0 w 4494363"/>
                    <a:gd name="connsiteY8" fmla="*/ 366950 h 1758350"/>
                    <a:gd name="connsiteX0" fmla="*/ 0 w 4494363"/>
                    <a:gd name="connsiteY0" fmla="*/ 366950 h 1758350"/>
                    <a:gd name="connsiteX1" fmla="*/ 330004 w 4494363"/>
                    <a:gd name="connsiteY1" fmla="*/ 0 h 1758350"/>
                    <a:gd name="connsiteX2" fmla="*/ 4210540 w 4494363"/>
                    <a:gd name="connsiteY2" fmla="*/ 0 h 1758350"/>
                    <a:gd name="connsiteX3" fmla="*/ 4494363 w 4494363"/>
                    <a:gd name="connsiteY3" fmla="*/ 366950 h 1758350"/>
                    <a:gd name="connsiteX4" fmla="*/ 4494363 w 4494363"/>
                    <a:gd name="connsiteY4" fmla="*/ 1391400 h 1758350"/>
                    <a:gd name="connsiteX5" fmla="*/ 4127413 w 4494363"/>
                    <a:gd name="connsiteY5" fmla="*/ 1758350 h 1758350"/>
                    <a:gd name="connsiteX6" fmla="*/ 366950 w 4494363"/>
                    <a:gd name="connsiteY6" fmla="*/ 1758350 h 1758350"/>
                    <a:gd name="connsiteX7" fmla="*/ 0 w 4494363"/>
                    <a:gd name="connsiteY7" fmla="*/ 1391400 h 1758350"/>
                    <a:gd name="connsiteX8" fmla="*/ 0 w 4494363"/>
                    <a:gd name="connsiteY8" fmla="*/ 366950 h 1758350"/>
                    <a:gd name="connsiteX0" fmla="*/ 0 w 4494363"/>
                    <a:gd name="connsiteY0" fmla="*/ 732299 h 2123699"/>
                    <a:gd name="connsiteX1" fmla="*/ 330004 w 4494363"/>
                    <a:gd name="connsiteY1" fmla="*/ 365349 h 2123699"/>
                    <a:gd name="connsiteX2" fmla="*/ 4210540 w 4494363"/>
                    <a:gd name="connsiteY2" fmla="*/ 365349 h 2123699"/>
                    <a:gd name="connsiteX3" fmla="*/ 4494363 w 4494363"/>
                    <a:gd name="connsiteY3" fmla="*/ 732299 h 2123699"/>
                    <a:gd name="connsiteX4" fmla="*/ 4494363 w 4494363"/>
                    <a:gd name="connsiteY4" fmla="*/ 1756749 h 2123699"/>
                    <a:gd name="connsiteX5" fmla="*/ 4127413 w 4494363"/>
                    <a:gd name="connsiteY5" fmla="*/ 2123699 h 2123699"/>
                    <a:gd name="connsiteX6" fmla="*/ 366950 w 4494363"/>
                    <a:gd name="connsiteY6" fmla="*/ 2123699 h 2123699"/>
                    <a:gd name="connsiteX7" fmla="*/ 0 w 4494363"/>
                    <a:gd name="connsiteY7" fmla="*/ 1756749 h 2123699"/>
                    <a:gd name="connsiteX8" fmla="*/ 0 w 4494363"/>
                    <a:gd name="connsiteY8" fmla="*/ 732299 h 2123699"/>
                    <a:gd name="connsiteX0" fmla="*/ 168482 w 4662845"/>
                    <a:gd name="connsiteY0" fmla="*/ 732299 h 2123699"/>
                    <a:gd name="connsiteX1" fmla="*/ 498486 w 4662845"/>
                    <a:gd name="connsiteY1" fmla="*/ 365349 h 2123699"/>
                    <a:gd name="connsiteX2" fmla="*/ 4379022 w 4662845"/>
                    <a:gd name="connsiteY2" fmla="*/ 365349 h 2123699"/>
                    <a:gd name="connsiteX3" fmla="*/ 4662845 w 4662845"/>
                    <a:gd name="connsiteY3" fmla="*/ 732299 h 2123699"/>
                    <a:gd name="connsiteX4" fmla="*/ 4662845 w 4662845"/>
                    <a:gd name="connsiteY4" fmla="*/ 1756749 h 2123699"/>
                    <a:gd name="connsiteX5" fmla="*/ 4295895 w 4662845"/>
                    <a:gd name="connsiteY5" fmla="*/ 2123699 h 2123699"/>
                    <a:gd name="connsiteX6" fmla="*/ 535432 w 4662845"/>
                    <a:gd name="connsiteY6" fmla="*/ 2123699 h 2123699"/>
                    <a:gd name="connsiteX7" fmla="*/ 168482 w 4662845"/>
                    <a:gd name="connsiteY7" fmla="*/ 1756749 h 2123699"/>
                    <a:gd name="connsiteX8" fmla="*/ 168482 w 4662845"/>
                    <a:gd name="connsiteY8" fmla="*/ 732299 h 2123699"/>
                    <a:gd name="connsiteX0" fmla="*/ 168482 w 4890207"/>
                    <a:gd name="connsiteY0" fmla="*/ 732299 h 2123699"/>
                    <a:gd name="connsiteX1" fmla="*/ 498486 w 4890207"/>
                    <a:gd name="connsiteY1" fmla="*/ 365349 h 2123699"/>
                    <a:gd name="connsiteX2" fmla="*/ 4379022 w 4890207"/>
                    <a:gd name="connsiteY2" fmla="*/ 365349 h 2123699"/>
                    <a:gd name="connsiteX3" fmla="*/ 4662845 w 4890207"/>
                    <a:gd name="connsiteY3" fmla="*/ 732299 h 2123699"/>
                    <a:gd name="connsiteX4" fmla="*/ 4662845 w 4890207"/>
                    <a:gd name="connsiteY4" fmla="*/ 1756749 h 2123699"/>
                    <a:gd name="connsiteX5" fmla="*/ 4295895 w 4890207"/>
                    <a:gd name="connsiteY5" fmla="*/ 2123699 h 2123699"/>
                    <a:gd name="connsiteX6" fmla="*/ 535432 w 4890207"/>
                    <a:gd name="connsiteY6" fmla="*/ 2123699 h 2123699"/>
                    <a:gd name="connsiteX7" fmla="*/ 168482 w 4890207"/>
                    <a:gd name="connsiteY7" fmla="*/ 1756749 h 2123699"/>
                    <a:gd name="connsiteX8" fmla="*/ 168482 w 4890207"/>
                    <a:gd name="connsiteY8" fmla="*/ 732299 h 212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90207" h="2123699">
                      <a:moveTo>
                        <a:pt x="168482" y="732299"/>
                      </a:moveTo>
                      <a:cubicBezTo>
                        <a:pt x="168482" y="529638"/>
                        <a:pt x="-378430" y="383821"/>
                        <a:pt x="498486" y="365349"/>
                      </a:cubicBezTo>
                      <a:cubicBezTo>
                        <a:pt x="3131271" y="-456688"/>
                        <a:pt x="3085510" y="365349"/>
                        <a:pt x="4379022" y="365349"/>
                      </a:cubicBezTo>
                      <a:cubicBezTo>
                        <a:pt x="5329828" y="319167"/>
                        <a:pt x="4662845" y="529638"/>
                        <a:pt x="4662845" y="732299"/>
                      </a:cubicBezTo>
                      <a:lnTo>
                        <a:pt x="4662845" y="1756749"/>
                      </a:lnTo>
                      <a:cubicBezTo>
                        <a:pt x="4662845" y="1959410"/>
                        <a:pt x="4498556" y="2123699"/>
                        <a:pt x="4295895" y="2123699"/>
                      </a:cubicBezTo>
                      <a:lnTo>
                        <a:pt x="535432" y="2123699"/>
                      </a:lnTo>
                      <a:cubicBezTo>
                        <a:pt x="332771" y="2123699"/>
                        <a:pt x="168482" y="1959410"/>
                        <a:pt x="168482" y="1756749"/>
                      </a:cubicBezTo>
                      <a:lnTo>
                        <a:pt x="168482" y="732299"/>
                      </a:lnTo>
                      <a:close/>
                    </a:path>
                  </a:pathLst>
                </a:custGeom>
                <a:noFill/>
                <a:ln w="130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296DB8CB-BDF3-3E27-D773-56E77508A85F}"/>
                    </a:ext>
                  </a:extLst>
                </p:cNvPr>
                <p:cNvSpPr/>
                <p:nvPr/>
              </p:nvSpPr>
              <p:spPr>
                <a:xfrm>
                  <a:off x="1773380" y="6038143"/>
                  <a:ext cx="1320801" cy="105844"/>
                </a:xfrm>
                <a:prstGeom prst="round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2" name="Arrow: Up 11">
                <a:extLst>
                  <a:ext uri="{FF2B5EF4-FFF2-40B4-BE49-F238E27FC236}">
                    <a16:creationId xmlns:a16="http://schemas.microsoft.com/office/drawing/2014/main" id="{CA445A10-0BEA-6296-F893-7F36622D958C}"/>
                  </a:ext>
                </a:extLst>
              </p:cNvPr>
              <p:cNvSpPr/>
              <p:nvPr/>
            </p:nvSpPr>
            <p:spPr>
              <a:xfrm>
                <a:off x="2280454" y="5682674"/>
                <a:ext cx="306652" cy="484968"/>
              </a:xfrm>
              <a:prstGeom prst="up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57" name="Picture 56" descr="A picture containing circle, symbol, black and white, design&#10;&#10;Description automatically generated">
              <a:extLst>
                <a:ext uri="{FF2B5EF4-FFF2-40B4-BE49-F238E27FC236}">
                  <a16:creationId xmlns:a16="http://schemas.microsoft.com/office/drawing/2014/main" id="{30A3674F-068B-1D2E-510D-5A00F165F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919" y="4628345"/>
              <a:ext cx="817421" cy="817421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2A887FE-C0BA-766F-0D00-68E2CD594E1C}"/>
              </a:ext>
            </a:extLst>
          </p:cNvPr>
          <p:cNvGrpSpPr/>
          <p:nvPr/>
        </p:nvGrpSpPr>
        <p:grpSpPr>
          <a:xfrm>
            <a:off x="367712" y="2335114"/>
            <a:ext cx="3526129" cy="1341942"/>
            <a:chOff x="320977" y="2079120"/>
            <a:chExt cx="3526129" cy="134194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D7BD415-B69A-4C66-64B2-74AF5F641339}"/>
                </a:ext>
              </a:extLst>
            </p:cNvPr>
            <p:cNvGrpSpPr/>
            <p:nvPr/>
          </p:nvGrpSpPr>
          <p:grpSpPr>
            <a:xfrm>
              <a:off x="328051" y="2079120"/>
              <a:ext cx="3519055" cy="1341942"/>
              <a:chOff x="674255" y="5139950"/>
              <a:chExt cx="3519055" cy="1341942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D867932-B02F-5FCE-F9F8-317D4570B17C}"/>
                  </a:ext>
                </a:extLst>
              </p:cNvPr>
              <p:cNvSpPr/>
              <p:nvPr/>
            </p:nvSpPr>
            <p:spPr>
              <a:xfrm>
                <a:off x="674255" y="6191297"/>
                <a:ext cx="3519055" cy="290595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Resistive heating element</a:t>
                </a:r>
                <a:endParaRPr lang="en-GB" dirty="0"/>
              </a:p>
            </p:txBody>
          </p:sp>
          <p:sp>
            <p:nvSpPr>
              <p:cNvPr id="5" name="Rectangle: Rounded Corners 7">
                <a:extLst>
                  <a:ext uri="{FF2B5EF4-FFF2-40B4-BE49-F238E27FC236}">
                    <a16:creationId xmlns:a16="http://schemas.microsoft.com/office/drawing/2014/main" id="{887B4DD9-1243-1E88-078C-C48977D98E15}"/>
                  </a:ext>
                </a:extLst>
              </p:cNvPr>
              <p:cNvSpPr/>
              <p:nvPr/>
            </p:nvSpPr>
            <p:spPr>
              <a:xfrm>
                <a:off x="1558636" y="5139950"/>
                <a:ext cx="1750291" cy="951115"/>
              </a:xfrm>
              <a:custGeom>
                <a:avLst/>
                <a:gdLst>
                  <a:gd name="connsiteX0" fmla="*/ 0 w 4494363"/>
                  <a:gd name="connsiteY0" fmla="*/ 366950 h 1758350"/>
                  <a:gd name="connsiteX1" fmla="*/ 366950 w 4494363"/>
                  <a:gd name="connsiteY1" fmla="*/ 0 h 1758350"/>
                  <a:gd name="connsiteX2" fmla="*/ 4127413 w 4494363"/>
                  <a:gd name="connsiteY2" fmla="*/ 0 h 1758350"/>
                  <a:gd name="connsiteX3" fmla="*/ 4494363 w 4494363"/>
                  <a:gd name="connsiteY3" fmla="*/ 366950 h 1758350"/>
                  <a:gd name="connsiteX4" fmla="*/ 4494363 w 4494363"/>
                  <a:gd name="connsiteY4" fmla="*/ 1391400 h 1758350"/>
                  <a:gd name="connsiteX5" fmla="*/ 4127413 w 4494363"/>
                  <a:gd name="connsiteY5" fmla="*/ 1758350 h 1758350"/>
                  <a:gd name="connsiteX6" fmla="*/ 366950 w 4494363"/>
                  <a:gd name="connsiteY6" fmla="*/ 1758350 h 1758350"/>
                  <a:gd name="connsiteX7" fmla="*/ 0 w 4494363"/>
                  <a:gd name="connsiteY7" fmla="*/ 1391400 h 1758350"/>
                  <a:gd name="connsiteX8" fmla="*/ 0 w 4494363"/>
                  <a:gd name="connsiteY8" fmla="*/ 366950 h 1758350"/>
                  <a:gd name="connsiteX0" fmla="*/ 0 w 4494363"/>
                  <a:gd name="connsiteY0" fmla="*/ 366950 h 1758350"/>
                  <a:gd name="connsiteX1" fmla="*/ 366950 w 4494363"/>
                  <a:gd name="connsiteY1" fmla="*/ 0 h 1758350"/>
                  <a:gd name="connsiteX2" fmla="*/ 4210540 w 4494363"/>
                  <a:gd name="connsiteY2" fmla="*/ 0 h 1758350"/>
                  <a:gd name="connsiteX3" fmla="*/ 4494363 w 4494363"/>
                  <a:gd name="connsiteY3" fmla="*/ 366950 h 1758350"/>
                  <a:gd name="connsiteX4" fmla="*/ 4494363 w 4494363"/>
                  <a:gd name="connsiteY4" fmla="*/ 1391400 h 1758350"/>
                  <a:gd name="connsiteX5" fmla="*/ 4127413 w 4494363"/>
                  <a:gd name="connsiteY5" fmla="*/ 1758350 h 1758350"/>
                  <a:gd name="connsiteX6" fmla="*/ 366950 w 4494363"/>
                  <a:gd name="connsiteY6" fmla="*/ 1758350 h 1758350"/>
                  <a:gd name="connsiteX7" fmla="*/ 0 w 4494363"/>
                  <a:gd name="connsiteY7" fmla="*/ 1391400 h 1758350"/>
                  <a:gd name="connsiteX8" fmla="*/ 0 w 4494363"/>
                  <a:gd name="connsiteY8" fmla="*/ 366950 h 1758350"/>
                  <a:gd name="connsiteX0" fmla="*/ 0 w 4494363"/>
                  <a:gd name="connsiteY0" fmla="*/ 366950 h 1758350"/>
                  <a:gd name="connsiteX1" fmla="*/ 330004 w 4494363"/>
                  <a:gd name="connsiteY1" fmla="*/ 0 h 1758350"/>
                  <a:gd name="connsiteX2" fmla="*/ 4210540 w 4494363"/>
                  <a:gd name="connsiteY2" fmla="*/ 0 h 1758350"/>
                  <a:gd name="connsiteX3" fmla="*/ 4494363 w 4494363"/>
                  <a:gd name="connsiteY3" fmla="*/ 366950 h 1758350"/>
                  <a:gd name="connsiteX4" fmla="*/ 4494363 w 4494363"/>
                  <a:gd name="connsiteY4" fmla="*/ 1391400 h 1758350"/>
                  <a:gd name="connsiteX5" fmla="*/ 4127413 w 4494363"/>
                  <a:gd name="connsiteY5" fmla="*/ 1758350 h 1758350"/>
                  <a:gd name="connsiteX6" fmla="*/ 366950 w 4494363"/>
                  <a:gd name="connsiteY6" fmla="*/ 1758350 h 1758350"/>
                  <a:gd name="connsiteX7" fmla="*/ 0 w 4494363"/>
                  <a:gd name="connsiteY7" fmla="*/ 1391400 h 1758350"/>
                  <a:gd name="connsiteX8" fmla="*/ 0 w 4494363"/>
                  <a:gd name="connsiteY8" fmla="*/ 366950 h 1758350"/>
                  <a:gd name="connsiteX0" fmla="*/ 0 w 4494363"/>
                  <a:gd name="connsiteY0" fmla="*/ 366950 h 1758350"/>
                  <a:gd name="connsiteX1" fmla="*/ 330004 w 4494363"/>
                  <a:gd name="connsiteY1" fmla="*/ 0 h 1758350"/>
                  <a:gd name="connsiteX2" fmla="*/ 4210540 w 4494363"/>
                  <a:gd name="connsiteY2" fmla="*/ 0 h 1758350"/>
                  <a:gd name="connsiteX3" fmla="*/ 4494363 w 4494363"/>
                  <a:gd name="connsiteY3" fmla="*/ 366950 h 1758350"/>
                  <a:gd name="connsiteX4" fmla="*/ 4494363 w 4494363"/>
                  <a:gd name="connsiteY4" fmla="*/ 1391400 h 1758350"/>
                  <a:gd name="connsiteX5" fmla="*/ 4127413 w 4494363"/>
                  <a:gd name="connsiteY5" fmla="*/ 1758350 h 1758350"/>
                  <a:gd name="connsiteX6" fmla="*/ 366950 w 4494363"/>
                  <a:gd name="connsiteY6" fmla="*/ 1758350 h 1758350"/>
                  <a:gd name="connsiteX7" fmla="*/ 0 w 4494363"/>
                  <a:gd name="connsiteY7" fmla="*/ 1391400 h 1758350"/>
                  <a:gd name="connsiteX8" fmla="*/ 0 w 4494363"/>
                  <a:gd name="connsiteY8" fmla="*/ 366950 h 1758350"/>
                  <a:gd name="connsiteX0" fmla="*/ 0 w 4494363"/>
                  <a:gd name="connsiteY0" fmla="*/ 732299 h 2123699"/>
                  <a:gd name="connsiteX1" fmla="*/ 330004 w 4494363"/>
                  <a:gd name="connsiteY1" fmla="*/ 365349 h 2123699"/>
                  <a:gd name="connsiteX2" fmla="*/ 4210540 w 4494363"/>
                  <a:gd name="connsiteY2" fmla="*/ 365349 h 2123699"/>
                  <a:gd name="connsiteX3" fmla="*/ 4494363 w 4494363"/>
                  <a:gd name="connsiteY3" fmla="*/ 732299 h 2123699"/>
                  <a:gd name="connsiteX4" fmla="*/ 4494363 w 4494363"/>
                  <a:gd name="connsiteY4" fmla="*/ 1756749 h 2123699"/>
                  <a:gd name="connsiteX5" fmla="*/ 4127413 w 4494363"/>
                  <a:gd name="connsiteY5" fmla="*/ 2123699 h 2123699"/>
                  <a:gd name="connsiteX6" fmla="*/ 366950 w 4494363"/>
                  <a:gd name="connsiteY6" fmla="*/ 2123699 h 2123699"/>
                  <a:gd name="connsiteX7" fmla="*/ 0 w 4494363"/>
                  <a:gd name="connsiteY7" fmla="*/ 1756749 h 2123699"/>
                  <a:gd name="connsiteX8" fmla="*/ 0 w 4494363"/>
                  <a:gd name="connsiteY8" fmla="*/ 732299 h 2123699"/>
                  <a:gd name="connsiteX0" fmla="*/ 168482 w 4662845"/>
                  <a:gd name="connsiteY0" fmla="*/ 732299 h 2123699"/>
                  <a:gd name="connsiteX1" fmla="*/ 498486 w 4662845"/>
                  <a:gd name="connsiteY1" fmla="*/ 365349 h 2123699"/>
                  <a:gd name="connsiteX2" fmla="*/ 4379022 w 4662845"/>
                  <a:gd name="connsiteY2" fmla="*/ 365349 h 2123699"/>
                  <a:gd name="connsiteX3" fmla="*/ 4662845 w 4662845"/>
                  <a:gd name="connsiteY3" fmla="*/ 732299 h 2123699"/>
                  <a:gd name="connsiteX4" fmla="*/ 4662845 w 4662845"/>
                  <a:gd name="connsiteY4" fmla="*/ 1756749 h 2123699"/>
                  <a:gd name="connsiteX5" fmla="*/ 4295895 w 4662845"/>
                  <a:gd name="connsiteY5" fmla="*/ 2123699 h 2123699"/>
                  <a:gd name="connsiteX6" fmla="*/ 535432 w 4662845"/>
                  <a:gd name="connsiteY6" fmla="*/ 2123699 h 2123699"/>
                  <a:gd name="connsiteX7" fmla="*/ 168482 w 4662845"/>
                  <a:gd name="connsiteY7" fmla="*/ 1756749 h 2123699"/>
                  <a:gd name="connsiteX8" fmla="*/ 168482 w 4662845"/>
                  <a:gd name="connsiteY8" fmla="*/ 732299 h 2123699"/>
                  <a:gd name="connsiteX0" fmla="*/ 168482 w 4890207"/>
                  <a:gd name="connsiteY0" fmla="*/ 732299 h 2123699"/>
                  <a:gd name="connsiteX1" fmla="*/ 498486 w 4890207"/>
                  <a:gd name="connsiteY1" fmla="*/ 365349 h 2123699"/>
                  <a:gd name="connsiteX2" fmla="*/ 4379022 w 4890207"/>
                  <a:gd name="connsiteY2" fmla="*/ 365349 h 2123699"/>
                  <a:gd name="connsiteX3" fmla="*/ 4662845 w 4890207"/>
                  <a:gd name="connsiteY3" fmla="*/ 732299 h 2123699"/>
                  <a:gd name="connsiteX4" fmla="*/ 4662845 w 4890207"/>
                  <a:gd name="connsiteY4" fmla="*/ 1756749 h 2123699"/>
                  <a:gd name="connsiteX5" fmla="*/ 4295895 w 4890207"/>
                  <a:gd name="connsiteY5" fmla="*/ 2123699 h 2123699"/>
                  <a:gd name="connsiteX6" fmla="*/ 535432 w 4890207"/>
                  <a:gd name="connsiteY6" fmla="*/ 2123699 h 2123699"/>
                  <a:gd name="connsiteX7" fmla="*/ 168482 w 4890207"/>
                  <a:gd name="connsiteY7" fmla="*/ 1756749 h 2123699"/>
                  <a:gd name="connsiteX8" fmla="*/ 168482 w 4890207"/>
                  <a:gd name="connsiteY8" fmla="*/ 732299 h 21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90207" h="2123699">
                    <a:moveTo>
                      <a:pt x="168482" y="732299"/>
                    </a:moveTo>
                    <a:cubicBezTo>
                      <a:pt x="168482" y="529638"/>
                      <a:pt x="-378430" y="383821"/>
                      <a:pt x="498486" y="365349"/>
                    </a:cubicBezTo>
                    <a:cubicBezTo>
                      <a:pt x="3131271" y="-456688"/>
                      <a:pt x="3085510" y="365349"/>
                      <a:pt x="4379022" y="365349"/>
                    </a:cubicBezTo>
                    <a:cubicBezTo>
                      <a:pt x="5329828" y="319167"/>
                      <a:pt x="4662845" y="529638"/>
                      <a:pt x="4662845" y="732299"/>
                    </a:cubicBezTo>
                    <a:lnTo>
                      <a:pt x="4662845" y="1756749"/>
                    </a:lnTo>
                    <a:cubicBezTo>
                      <a:pt x="4662845" y="1959410"/>
                      <a:pt x="4498556" y="2123699"/>
                      <a:pt x="4295895" y="2123699"/>
                    </a:cubicBezTo>
                    <a:lnTo>
                      <a:pt x="535432" y="2123699"/>
                    </a:lnTo>
                    <a:cubicBezTo>
                      <a:pt x="332771" y="2123699"/>
                      <a:pt x="168482" y="1959410"/>
                      <a:pt x="168482" y="1756749"/>
                    </a:cubicBezTo>
                    <a:lnTo>
                      <a:pt x="168482" y="732299"/>
                    </a:lnTo>
                    <a:close/>
                  </a:path>
                </a:pathLst>
              </a:custGeom>
              <a:noFill/>
              <a:ln w="130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" name="Arrow: Up 5">
                <a:extLst>
                  <a:ext uri="{FF2B5EF4-FFF2-40B4-BE49-F238E27FC236}">
                    <a16:creationId xmlns:a16="http://schemas.microsoft.com/office/drawing/2014/main" id="{048A5E98-AC24-6C0C-8607-2AC0F5A141A6}"/>
                  </a:ext>
                </a:extLst>
              </p:cNvPr>
              <p:cNvSpPr/>
              <p:nvPr/>
            </p:nvSpPr>
            <p:spPr>
              <a:xfrm>
                <a:off x="2269737" y="5763492"/>
                <a:ext cx="306652" cy="484968"/>
              </a:xfrm>
              <a:prstGeom prst="up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Arrow: Up 6">
                <a:extLst>
                  <a:ext uri="{FF2B5EF4-FFF2-40B4-BE49-F238E27FC236}">
                    <a16:creationId xmlns:a16="http://schemas.microsoft.com/office/drawing/2014/main" id="{6CE99B36-99B6-BFD1-4FDB-CEC4CB01D8F0}"/>
                  </a:ext>
                </a:extLst>
              </p:cNvPr>
              <p:cNvSpPr/>
              <p:nvPr/>
            </p:nvSpPr>
            <p:spPr>
              <a:xfrm>
                <a:off x="3393430" y="5706328"/>
                <a:ext cx="360974" cy="484969"/>
              </a:xfrm>
              <a:prstGeom prst="up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59" name="Picture 58" descr="A black rectangle with white lines&#10;&#10;Description automatically generated with low confidence">
              <a:extLst>
                <a:ext uri="{FF2B5EF4-FFF2-40B4-BE49-F238E27FC236}">
                  <a16:creationId xmlns:a16="http://schemas.microsoft.com/office/drawing/2014/main" id="{F12AD40E-1F37-F905-A38D-A9E995BCC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77" y="2463061"/>
              <a:ext cx="849103" cy="849103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998EE6C-972D-6104-C0A9-FA1D178BA6AD}"/>
              </a:ext>
            </a:extLst>
          </p:cNvPr>
          <p:cNvGrpSpPr/>
          <p:nvPr/>
        </p:nvGrpSpPr>
        <p:grpSpPr>
          <a:xfrm>
            <a:off x="4629912" y="3653947"/>
            <a:ext cx="2932176" cy="2124593"/>
            <a:chOff x="4835672" y="1895738"/>
            <a:chExt cx="2932176" cy="2124593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DA86092-345D-A8BA-6F3E-ED97EBBF7C21}"/>
                </a:ext>
              </a:extLst>
            </p:cNvPr>
            <p:cNvGrpSpPr/>
            <p:nvPr/>
          </p:nvGrpSpPr>
          <p:grpSpPr>
            <a:xfrm>
              <a:off x="5006639" y="1895738"/>
              <a:ext cx="2761209" cy="1984487"/>
              <a:chOff x="5627330" y="821426"/>
              <a:chExt cx="2761209" cy="1984487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BD4AFC7B-3E3D-29F3-7DFA-D4DE0EA507B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627330" y="821426"/>
                <a:ext cx="2761209" cy="1984487"/>
                <a:chOff x="5433121" y="1131229"/>
                <a:chExt cx="4724716" cy="3395664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A343EF3B-6BB2-A745-2A8A-6D79DF247BF7}"/>
                    </a:ext>
                  </a:extLst>
                </p:cNvPr>
                <p:cNvGrpSpPr/>
                <p:nvPr/>
              </p:nvGrpSpPr>
              <p:grpSpPr>
                <a:xfrm>
                  <a:off x="5887512" y="1781783"/>
                  <a:ext cx="3912390" cy="2438107"/>
                  <a:chOff x="437937" y="1690688"/>
                  <a:chExt cx="4890207" cy="2881311"/>
                </a:xfrm>
              </p:grpSpPr>
              <p:sp>
                <p:nvSpPr>
                  <p:cNvPr id="15" name="Rectangle: Rounded Corners 6">
                    <a:extLst>
                      <a:ext uri="{FF2B5EF4-FFF2-40B4-BE49-F238E27FC236}">
                        <a16:creationId xmlns:a16="http://schemas.microsoft.com/office/drawing/2014/main" id="{B78740C0-2E94-CAC2-3FE6-57DD16C93F7D}"/>
                      </a:ext>
                    </a:extLst>
                  </p:cNvPr>
                  <p:cNvSpPr/>
                  <p:nvPr/>
                </p:nvSpPr>
                <p:spPr>
                  <a:xfrm>
                    <a:off x="998846" y="3786105"/>
                    <a:ext cx="3797810" cy="605547"/>
                  </a:xfrm>
                  <a:custGeom>
                    <a:avLst/>
                    <a:gdLst>
                      <a:gd name="connsiteX0" fmla="*/ 0 w 4494363"/>
                      <a:gd name="connsiteY0" fmla="*/ 66137 h 396815"/>
                      <a:gd name="connsiteX1" fmla="*/ 66137 w 4494363"/>
                      <a:gd name="connsiteY1" fmla="*/ 0 h 396815"/>
                      <a:gd name="connsiteX2" fmla="*/ 4428226 w 4494363"/>
                      <a:gd name="connsiteY2" fmla="*/ 0 h 396815"/>
                      <a:gd name="connsiteX3" fmla="*/ 4494363 w 4494363"/>
                      <a:gd name="connsiteY3" fmla="*/ 66137 h 396815"/>
                      <a:gd name="connsiteX4" fmla="*/ 4494363 w 4494363"/>
                      <a:gd name="connsiteY4" fmla="*/ 330678 h 396815"/>
                      <a:gd name="connsiteX5" fmla="*/ 4428226 w 4494363"/>
                      <a:gd name="connsiteY5" fmla="*/ 396815 h 396815"/>
                      <a:gd name="connsiteX6" fmla="*/ 66137 w 4494363"/>
                      <a:gd name="connsiteY6" fmla="*/ 396815 h 396815"/>
                      <a:gd name="connsiteX7" fmla="*/ 0 w 4494363"/>
                      <a:gd name="connsiteY7" fmla="*/ 330678 h 396815"/>
                      <a:gd name="connsiteX8" fmla="*/ 0 w 4494363"/>
                      <a:gd name="connsiteY8" fmla="*/ 66137 h 396815"/>
                      <a:gd name="connsiteX0" fmla="*/ 0 w 4494363"/>
                      <a:gd name="connsiteY0" fmla="*/ 205708 h 536386"/>
                      <a:gd name="connsiteX1" fmla="*/ 66137 w 4494363"/>
                      <a:gd name="connsiteY1" fmla="*/ 139571 h 536386"/>
                      <a:gd name="connsiteX2" fmla="*/ 4428226 w 4494363"/>
                      <a:gd name="connsiteY2" fmla="*/ 139571 h 536386"/>
                      <a:gd name="connsiteX3" fmla="*/ 4494363 w 4494363"/>
                      <a:gd name="connsiteY3" fmla="*/ 205708 h 536386"/>
                      <a:gd name="connsiteX4" fmla="*/ 4494363 w 4494363"/>
                      <a:gd name="connsiteY4" fmla="*/ 470249 h 536386"/>
                      <a:gd name="connsiteX5" fmla="*/ 4428226 w 4494363"/>
                      <a:gd name="connsiteY5" fmla="*/ 536386 h 536386"/>
                      <a:gd name="connsiteX6" fmla="*/ 66137 w 4494363"/>
                      <a:gd name="connsiteY6" fmla="*/ 536386 h 536386"/>
                      <a:gd name="connsiteX7" fmla="*/ 0 w 4494363"/>
                      <a:gd name="connsiteY7" fmla="*/ 470249 h 536386"/>
                      <a:gd name="connsiteX8" fmla="*/ 0 w 4494363"/>
                      <a:gd name="connsiteY8" fmla="*/ 205708 h 536386"/>
                      <a:gd name="connsiteX0" fmla="*/ 0 w 4494363"/>
                      <a:gd name="connsiteY0" fmla="*/ 274870 h 605548"/>
                      <a:gd name="connsiteX1" fmla="*/ 66137 w 4494363"/>
                      <a:gd name="connsiteY1" fmla="*/ 208733 h 605548"/>
                      <a:gd name="connsiteX2" fmla="*/ 4428226 w 4494363"/>
                      <a:gd name="connsiteY2" fmla="*/ 208733 h 605548"/>
                      <a:gd name="connsiteX3" fmla="*/ 4494363 w 4494363"/>
                      <a:gd name="connsiteY3" fmla="*/ 274870 h 605548"/>
                      <a:gd name="connsiteX4" fmla="*/ 4494363 w 4494363"/>
                      <a:gd name="connsiteY4" fmla="*/ 539411 h 605548"/>
                      <a:gd name="connsiteX5" fmla="*/ 4428226 w 4494363"/>
                      <a:gd name="connsiteY5" fmla="*/ 605548 h 605548"/>
                      <a:gd name="connsiteX6" fmla="*/ 66137 w 4494363"/>
                      <a:gd name="connsiteY6" fmla="*/ 605548 h 605548"/>
                      <a:gd name="connsiteX7" fmla="*/ 0 w 4494363"/>
                      <a:gd name="connsiteY7" fmla="*/ 539411 h 605548"/>
                      <a:gd name="connsiteX8" fmla="*/ 0 w 4494363"/>
                      <a:gd name="connsiteY8" fmla="*/ 274870 h 6055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494363" h="605548">
                        <a:moveTo>
                          <a:pt x="0" y="274870"/>
                        </a:moveTo>
                        <a:cubicBezTo>
                          <a:pt x="0" y="238344"/>
                          <a:pt x="29611" y="208733"/>
                          <a:pt x="66137" y="208733"/>
                        </a:cubicBezTo>
                        <a:cubicBezTo>
                          <a:pt x="2092821" y="-105303"/>
                          <a:pt x="2650924" y="-31412"/>
                          <a:pt x="4428226" y="208733"/>
                        </a:cubicBezTo>
                        <a:cubicBezTo>
                          <a:pt x="4464752" y="208733"/>
                          <a:pt x="4494363" y="238344"/>
                          <a:pt x="4494363" y="274870"/>
                        </a:cubicBezTo>
                        <a:lnTo>
                          <a:pt x="4494363" y="539411"/>
                        </a:lnTo>
                        <a:cubicBezTo>
                          <a:pt x="4494363" y="575937"/>
                          <a:pt x="4464752" y="605548"/>
                          <a:pt x="4428226" y="605548"/>
                        </a:cubicBezTo>
                        <a:lnTo>
                          <a:pt x="66137" y="605548"/>
                        </a:lnTo>
                        <a:cubicBezTo>
                          <a:pt x="29611" y="605548"/>
                          <a:pt x="0" y="575937"/>
                          <a:pt x="0" y="539411"/>
                        </a:cubicBezTo>
                        <a:lnTo>
                          <a:pt x="0" y="274870"/>
                        </a:lnTo>
                        <a:close/>
                      </a:path>
                    </a:pathLst>
                  </a:cu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6" name="Rectangle: Rounded Corners 7">
                    <a:extLst>
                      <a:ext uri="{FF2B5EF4-FFF2-40B4-BE49-F238E27FC236}">
                        <a16:creationId xmlns:a16="http://schemas.microsoft.com/office/drawing/2014/main" id="{5C46B485-3AF4-8C3A-1590-D3334DA1F010}"/>
                      </a:ext>
                    </a:extLst>
                  </p:cNvPr>
                  <p:cNvSpPr/>
                  <p:nvPr/>
                </p:nvSpPr>
                <p:spPr>
                  <a:xfrm>
                    <a:off x="437937" y="1690688"/>
                    <a:ext cx="4890207" cy="2123699"/>
                  </a:xfrm>
                  <a:custGeom>
                    <a:avLst/>
                    <a:gdLst>
                      <a:gd name="connsiteX0" fmla="*/ 0 w 4494363"/>
                      <a:gd name="connsiteY0" fmla="*/ 366950 h 1758350"/>
                      <a:gd name="connsiteX1" fmla="*/ 366950 w 4494363"/>
                      <a:gd name="connsiteY1" fmla="*/ 0 h 1758350"/>
                      <a:gd name="connsiteX2" fmla="*/ 4127413 w 4494363"/>
                      <a:gd name="connsiteY2" fmla="*/ 0 h 1758350"/>
                      <a:gd name="connsiteX3" fmla="*/ 4494363 w 4494363"/>
                      <a:gd name="connsiteY3" fmla="*/ 366950 h 1758350"/>
                      <a:gd name="connsiteX4" fmla="*/ 4494363 w 4494363"/>
                      <a:gd name="connsiteY4" fmla="*/ 1391400 h 1758350"/>
                      <a:gd name="connsiteX5" fmla="*/ 4127413 w 4494363"/>
                      <a:gd name="connsiteY5" fmla="*/ 1758350 h 1758350"/>
                      <a:gd name="connsiteX6" fmla="*/ 366950 w 4494363"/>
                      <a:gd name="connsiteY6" fmla="*/ 1758350 h 1758350"/>
                      <a:gd name="connsiteX7" fmla="*/ 0 w 4494363"/>
                      <a:gd name="connsiteY7" fmla="*/ 1391400 h 1758350"/>
                      <a:gd name="connsiteX8" fmla="*/ 0 w 4494363"/>
                      <a:gd name="connsiteY8" fmla="*/ 366950 h 1758350"/>
                      <a:gd name="connsiteX0" fmla="*/ 0 w 4494363"/>
                      <a:gd name="connsiteY0" fmla="*/ 366950 h 1758350"/>
                      <a:gd name="connsiteX1" fmla="*/ 366950 w 4494363"/>
                      <a:gd name="connsiteY1" fmla="*/ 0 h 1758350"/>
                      <a:gd name="connsiteX2" fmla="*/ 4210540 w 4494363"/>
                      <a:gd name="connsiteY2" fmla="*/ 0 h 1758350"/>
                      <a:gd name="connsiteX3" fmla="*/ 4494363 w 4494363"/>
                      <a:gd name="connsiteY3" fmla="*/ 366950 h 1758350"/>
                      <a:gd name="connsiteX4" fmla="*/ 4494363 w 4494363"/>
                      <a:gd name="connsiteY4" fmla="*/ 1391400 h 1758350"/>
                      <a:gd name="connsiteX5" fmla="*/ 4127413 w 4494363"/>
                      <a:gd name="connsiteY5" fmla="*/ 1758350 h 1758350"/>
                      <a:gd name="connsiteX6" fmla="*/ 366950 w 4494363"/>
                      <a:gd name="connsiteY6" fmla="*/ 1758350 h 1758350"/>
                      <a:gd name="connsiteX7" fmla="*/ 0 w 4494363"/>
                      <a:gd name="connsiteY7" fmla="*/ 1391400 h 1758350"/>
                      <a:gd name="connsiteX8" fmla="*/ 0 w 4494363"/>
                      <a:gd name="connsiteY8" fmla="*/ 366950 h 1758350"/>
                      <a:gd name="connsiteX0" fmla="*/ 0 w 4494363"/>
                      <a:gd name="connsiteY0" fmla="*/ 366950 h 1758350"/>
                      <a:gd name="connsiteX1" fmla="*/ 330004 w 4494363"/>
                      <a:gd name="connsiteY1" fmla="*/ 0 h 1758350"/>
                      <a:gd name="connsiteX2" fmla="*/ 4210540 w 4494363"/>
                      <a:gd name="connsiteY2" fmla="*/ 0 h 1758350"/>
                      <a:gd name="connsiteX3" fmla="*/ 4494363 w 4494363"/>
                      <a:gd name="connsiteY3" fmla="*/ 366950 h 1758350"/>
                      <a:gd name="connsiteX4" fmla="*/ 4494363 w 4494363"/>
                      <a:gd name="connsiteY4" fmla="*/ 1391400 h 1758350"/>
                      <a:gd name="connsiteX5" fmla="*/ 4127413 w 4494363"/>
                      <a:gd name="connsiteY5" fmla="*/ 1758350 h 1758350"/>
                      <a:gd name="connsiteX6" fmla="*/ 366950 w 4494363"/>
                      <a:gd name="connsiteY6" fmla="*/ 1758350 h 1758350"/>
                      <a:gd name="connsiteX7" fmla="*/ 0 w 4494363"/>
                      <a:gd name="connsiteY7" fmla="*/ 1391400 h 1758350"/>
                      <a:gd name="connsiteX8" fmla="*/ 0 w 4494363"/>
                      <a:gd name="connsiteY8" fmla="*/ 366950 h 1758350"/>
                      <a:gd name="connsiteX0" fmla="*/ 0 w 4494363"/>
                      <a:gd name="connsiteY0" fmla="*/ 366950 h 1758350"/>
                      <a:gd name="connsiteX1" fmla="*/ 330004 w 4494363"/>
                      <a:gd name="connsiteY1" fmla="*/ 0 h 1758350"/>
                      <a:gd name="connsiteX2" fmla="*/ 4210540 w 4494363"/>
                      <a:gd name="connsiteY2" fmla="*/ 0 h 1758350"/>
                      <a:gd name="connsiteX3" fmla="*/ 4494363 w 4494363"/>
                      <a:gd name="connsiteY3" fmla="*/ 366950 h 1758350"/>
                      <a:gd name="connsiteX4" fmla="*/ 4494363 w 4494363"/>
                      <a:gd name="connsiteY4" fmla="*/ 1391400 h 1758350"/>
                      <a:gd name="connsiteX5" fmla="*/ 4127413 w 4494363"/>
                      <a:gd name="connsiteY5" fmla="*/ 1758350 h 1758350"/>
                      <a:gd name="connsiteX6" fmla="*/ 366950 w 4494363"/>
                      <a:gd name="connsiteY6" fmla="*/ 1758350 h 1758350"/>
                      <a:gd name="connsiteX7" fmla="*/ 0 w 4494363"/>
                      <a:gd name="connsiteY7" fmla="*/ 1391400 h 1758350"/>
                      <a:gd name="connsiteX8" fmla="*/ 0 w 4494363"/>
                      <a:gd name="connsiteY8" fmla="*/ 366950 h 1758350"/>
                      <a:gd name="connsiteX0" fmla="*/ 0 w 4494363"/>
                      <a:gd name="connsiteY0" fmla="*/ 732299 h 2123699"/>
                      <a:gd name="connsiteX1" fmla="*/ 330004 w 4494363"/>
                      <a:gd name="connsiteY1" fmla="*/ 365349 h 2123699"/>
                      <a:gd name="connsiteX2" fmla="*/ 4210540 w 4494363"/>
                      <a:gd name="connsiteY2" fmla="*/ 365349 h 2123699"/>
                      <a:gd name="connsiteX3" fmla="*/ 4494363 w 4494363"/>
                      <a:gd name="connsiteY3" fmla="*/ 732299 h 2123699"/>
                      <a:gd name="connsiteX4" fmla="*/ 4494363 w 4494363"/>
                      <a:gd name="connsiteY4" fmla="*/ 1756749 h 2123699"/>
                      <a:gd name="connsiteX5" fmla="*/ 4127413 w 4494363"/>
                      <a:gd name="connsiteY5" fmla="*/ 2123699 h 2123699"/>
                      <a:gd name="connsiteX6" fmla="*/ 366950 w 4494363"/>
                      <a:gd name="connsiteY6" fmla="*/ 2123699 h 2123699"/>
                      <a:gd name="connsiteX7" fmla="*/ 0 w 4494363"/>
                      <a:gd name="connsiteY7" fmla="*/ 1756749 h 2123699"/>
                      <a:gd name="connsiteX8" fmla="*/ 0 w 4494363"/>
                      <a:gd name="connsiteY8" fmla="*/ 732299 h 2123699"/>
                      <a:gd name="connsiteX0" fmla="*/ 168482 w 4662845"/>
                      <a:gd name="connsiteY0" fmla="*/ 732299 h 2123699"/>
                      <a:gd name="connsiteX1" fmla="*/ 498486 w 4662845"/>
                      <a:gd name="connsiteY1" fmla="*/ 365349 h 2123699"/>
                      <a:gd name="connsiteX2" fmla="*/ 4379022 w 4662845"/>
                      <a:gd name="connsiteY2" fmla="*/ 365349 h 2123699"/>
                      <a:gd name="connsiteX3" fmla="*/ 4662845 w 4662845"/>
                      <a:gd name="connsiteY3" fmla="*/ 732299 h 2123699"/>
                      <a:gd name="connsiteX4" fmla="*/ 4662845 w 4662845"/>
                      <a:gd name="connsiteY4" fmla="*/ 1756749 h 2123699"/>
                      <a:gd name="connsiteX5" fmla="*/ 4295895 w 4662845"/>
                      <a:gd name="connsiteY5" fmla="*/ 2123699 h 2123699"/>
                      <a:gd name="connsiteX6" fmla="*/ 535432 w 4662845"/>
                      <a:gd name="connsiteY6" fmla="*/ 2123699 h 2123699"/>
                      <a:gd name="connsiteX7" fmla="*/ 168482 w 4662845"/>
                      <a:gd name="connsiteY7" fmla="*/ 1756749 h 2123699"/>
                      <a:gd name="connsiteX8" fmla="*/ 168482 w 4662845"/>
                      <a:gd name="connsiteY8" fmla="*/ 732299 h 2123699"/>
                      <a:gd name="connsiteX0" fmla="*/ 168482 w 4890207"/>
                      <a:gd name="connsiteY0" fmla="*/ 732299 h 2123699"/>
                      <a:gd name="connsiteX1" fmla="*/ 498486 w 4890207"/>
                      <a:gd name="connsiteY1" fmla="*/ 365349 h 2123699"/>
                      <a:gd name="connsiteX2" fmla="*/ 4379022 w 4890207"/>
                      <a:gd name="connsiteY2" fmla="*/ 365349 h 2123699"/>
                      <a:gd name="connsiteX3" fmla="*/ 4662845 w 4890207"/>
                      <a:gd name="connsiteY3" fmla="*/ 732299 h 2123699"/>
                      <a:gd name="connsiteX4" fmla="*/ 4662845 w 4890207"/>
                      <a:gd name="connsiteY4" fmla="*/ 1756749 h 2123699"/>
                      <a:gd name="connsiteX5" fmla="*/ 4295895 w 4890207"/>
                      <a:gd name="connsiteY5" fmla="*/ 2123699 h 2123699"/>
                      <a:gd name="connsiteX6" fmla="*/ 535432 w 4890207"/>
                      <a:gd name="connsiteY6" fmla="*/ 2123699 h 2123699"/>
                      <a:gd name="connsiteX7" fmla="*/ 168482 w 4890207"/>
                      <a:gd name="connsiteY7" fmla="*/ 1756749 h 2123699"/>
                      <a:gd name="connsiteX8" fmla="*/ 168482 w 4890207"/>
                      <a:gd name="connsiteY8" fmla="*/ 732299 h 2123699"/>
                      <a:gd name="connsiteX0" fmla="*/ 168482 w 4890207"/>
                      <a:gd name="connsiteY0" fmla="*/ 732299 h 2123699"/>
                      <a:gd name="connsiteX1" fmla="*/ 498486 w 4890207"/>
                      <a:gd name="connsiteY1" fmla="*/ 365349 h 2123699"/>
                      <a:gd name="connsiteX2" fmla="*/ 4379022 w 4890207"/>
                      <a:gd name="connsiteY2" fmla="*/ 365349 h 2123699"/>
                      <a:gd name="connsiteX3" fmla="*/ 4662845 w 4890207"/>
                      <a:gd name="connsiteY3" fmla="*/ 732299 h 2123699"/>
                      <a:gd name="connsiteX4" fmla="*/ 4662845 w 4890207"/>
                      <a:gd name="connsiteY4" fmla="*/ 1756749 h 2123699"/>
                      <a:gd name="connsiteX5" fmla="*/ 4295895 w 4890207"/>
                      <a:gd name="connsiteY5" fmla="*/ 2123699 h 2123699"/>
                      <a:gd name="connsiteX6" fmla="*/ 535432 w 4890207"/>
                      <a:gd name="connsiteY6" fmla="*/ 2123699 h 2123699"/>
                      <a:gd name="connsiteX7" fmla="*/ 168482 w 4890207"/>
                      <a:gd name="connsiteY7" fmla="*/ 1756749 h 2123699"/>
                      <a:gd name="connsiteX8" fmla="*/ 168482 w 4890207"/>
                      <a:gd name="connsiteY8" fmla="*/ 732299 h 2123699"/>
                      <a:gd name="connsiteX0" fmla="*/ 168482 w 4890207"/>
                      <a:gd name="connsiteY0" fmla="*/ 732299 h 2123699"/>
                      <a:gd name="connsiteX1" fmla="*/ 498486 w 4890207"/>
                      <a:gd name="connsiteY1" fmla="*/ 365349 h 2123699"/>
                      <a:gd name="connsiteX2" fmla="*/ 4379022 w 4890207"/>
                      <a:gd name="connsiteY2" fmla="*/ 365349 h 2123699"/>
                      <a:gd name="connsiteX3" fmla="*/ 4662845 w 4890207"/>
                      <a:gd name="connsiteY3" fmla="*/ 732299 h 2123699"/>
                      <a:gd name="connsiteX4" fmla="*/ 4662845 w 4890207"/>
                      <a:gd name="connsiteY4" fmla="*/ 1756749 h 2123699"/>
                      <a:gd name="connsiteX5" fmla="*/ 4295895 w 4890207"/>
                      <a:gd name="connsiteY5" fmla="*/ 2123699 h 2123699"/>
                      <a:gd name="connsiteX6" fmla="*/ 535432 w 4890207"/>
                      <a:gd name="connsiteY6" fmla="*/ 2123699 h 2123699"/>
                      <a:gd name="connsiteX7" fmla="*/ 168482 w 4890207"/>
                      <a:gd name="connsiteY7" fmla="*/ 1756749 h 2123699"/>
                      <a:gd name="connsiteX8" fmla="*/ 168482 w 4890207"/>
                      <a:gd name="connsiteY8" fmla="*/ 732299 h 2123699"/>
                      <a:gd name="connsiteX0" fmla="*/ 168482 w 4890207"/>
                      <a:gd name="connsiteY0" fmla="*/ 732299 h 2123699"/>
                      <a:gd name="connsiteX1" fmla="*/ 498486 w 4890207"/>
                      <a:gd name="connsiteY1" fmla="*/ 365349 h 2123699"/>
                      <a:gd name="connsiteX2" fmla="*/ 4379022 w 4890207"/>
                      <a:gd name="connsiteY2" fmla="*/ 365349 h 2123699"/>
                      <a:gd name="connsiteX3" fmla="*/ 4662845 w 4890207"/>
                      <a:gd name="connsiteY3" fmla="*/ 732299 h 2123699"/>
                      <a:gd name="connsiteX4" fmla="*/ 4662845 w 4890207"/>
                      <a:gd name="connsiteY4" fmla="*/ 1756749 h 2123699"/>
                      <a:gd name="connsiteX5" fmla="*/ 4295895 w 4890207"/>
                      <a:gd name="connsiteY5" fmla="*/ 2123699 h 2123699"/>
                      <a:gd name="connsiteX6" fmla="*/ 535432 w 4890207"/>
                      <a:gd name="connsiteY6" fmla="*/ 2123699 h 2123699"/>
                      <a:gd name="connsiteX7" fmla="*/ 168482 w 4890207"/>
                      <a:gd name="connsiteY7" fmla="*/ 1756749 h 2123699"/>
                      <a:gd name="connsiteX8" fmla="*/ 168482 w 4890207"/>
                      <a:gd name="connsiteY8" fmla="*/ 732299 h 2123699"/>
                      <a:gd name="connsiteX0" fmla="*/ 168482 w 4890207"/>
                      <a:gd name="connsiteY0" fmla="*/ 732299 h 2123699"/>
                      <a:gd name="connsiteX1" fmla="*/ 498486 w 4890207"/>
                      <a:gd name="connsiteY1" fmla="*/ 365349 h 2123699"/>
                      <a:gd name="connsiteX2" fmla="*/ 4379022 w 4890207"/>
                      <a:gd name="connsiteY2" fmla="*/ 365349 h 2123699"/>
                      <a:gd name="connsiteX3" fmla="*/ 4662845 w 4890207"/>
                      <a:gd name="connsiteY3" fmla="*/ 732299 h 2123699"/>
                      <a:gd name="connsiteX4" fmla="*/ 4662845 w 4890207"/>
                      <a:gd name="connsiteY4" fmla="*/ 1756749 h 2123699"/>
                      <a:gd name="connsiteX5" fmla="*/ 4295895 w 4890207"/>
                      <a:gd name="connsiteY5" fmla="*/ 2123699 h 2123699"/>
                      <a:gd name="connsiteX6" fmla="*/ 535432 w 4890207"/>
                      <a:gd name="connsiteY6" fmla="*/ 2123699 h 2123699"/>
                      <a:gd name="connsiteX7" fmla="*/ 168482 w 4890207"/>
                      <a:gd name="connsiteY7" fmla="*/ 1756749 h 2123699"/>
                      <a:gd name="connsiteX8" fmla="*/ 168482 w 4890207"/>
                      <a:gd name="connsiteY8" fmla="*/ 732299 h 2123699"/>
                      <a:gd name="connsiteX0" fmla="*/ 168482 w 4890207"/>
                      <a:gd name="connsiteY0" fmla="*/ 732299 h 2123699"/>
                      <a:gd name="connsiteX1" fmla="*/ 498486 w 4890207"/>
                      <a:gd name="connsiteY1" fmla="*/ 365349 h 2123699"/>
                      <a:gd name="connsiteX2" fmla="*/ 4379022 w 4890207"/>
                      <a:gd name="connsiteY2" fmla="*/ 365349 h 2123699"/>
                      <a:gd name="connsiteX3" fmla="*/ 4662845 w 4890207"/>
                      <a:gd name="connsiteY3" fmla="*/ 732299 h 2123699"/>
                      <a:gd name="connsiteX4" fmla="*/ 4662845 w 4890207"/>
                      <a:gd name="connsiteY4" fmla="*/ 1756749 h 2123699"/>
                      <a:gd name="connsiteX5" fmla="*/ 4295895 w 4890207"/>
                      <a:gd name="connsiteY5" fmla="*/ 2123699 h 2123699"/>
                      <a:gd name="connsiteX6" fmla="*/ 535432 w 4890207"/>
                      <a:gd name="connsiteY6" fmla="*/ 2123699 h 2123699"/>
                      <a:gd name="connsiteX7" fmla="*/ 168482 w 4890207"/>
                      <a:gd name="connsiteY7" fmla="*/ 1756749 h 2123699"/>
                      <a:gd name="connsiteX8" fmla="*/ 168482 w 4890207"/>
                      <a:gd name="connsiteY8" fmla="*/ 732299 h 21236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90207" h="2123699">
                        <a:moveTo>
                          <a:pt x="168482" y="732299"/>
                        </a:moveTo>
                        <a:cubicBezTo>
                          <a:pt x="168482" y="529638"/>
                          <a:pt x="-378430" y="383821"/>
                          <a:pt x="498486" y="365349"/>
                        </a:cubicBezTo>
                        <a:cubicBezTo>
                          <a:pt x="3131271" y="-456688"/>
                          <a:pt x="3085510" y="365349"/>
                          <a:pt x="4379022" y="365349"/>
                        </a:cubicBezTo>
                        <a:cubicBezTo>
                          <a:pt x="5329828" y="319167"/>
                          <a:pt x="4662845" y="529638"/>
                          <a:pt x="4662845" y="732299"/>
                        </a:cubicBezTo>
                        <a:lnTo>
                          <a:pt x="4662845" y="1756749"/>
                        </a:lnTo>
                        <a:cubicBezTo>
                          <a:pt x="4662845" y="1959410"/>
                          <a:pt x="4498556" y="2123699"/>
                          <a:pt x="4295895" y="2123699"/>
                        </a:cubicBezTo>
                        <a:cubicBezTo>
                          <a:pt x="1989462" y="1929736"/>
                          <a:pt x="2703320" y="1883553"/>
                          <a:pt x="535432" y="2123699"/>
                        </a:cubicBezTo>
                        <a:cubicBezTo>
                          <a:pt x="332771" y="2123699"/>
                          <a:pt x="168482" y="1959410"/>
                          <a:pt x="168482" y="1756749"/>
                        </a:cubicBezTo>
                        <a:lnTo>
                          <a:pt x="168482" y="732299"/>
                        </a:lnTo>
                        <a:close/>
                      </a:path>
                    </a:pathLst>
                  </a:custGeom>
                  <a:noFill/>
                  <a:ln w="1301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" name="Arrow: Up 16">
                    <a:extLst>
                      <a:ext uri="{FF2B5EF4-FFF2-40B4-BE49-F238E27FC236}">
                        <a16:creationId xmlns:a16="http://schemas.microsoft.com/office/drawing/2014/main" id="{E6B8F368-5139-693B-1789-BBA2973D15B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806635" y="4365320"/>
                    <a:ext cx="161458" cy="206679"/>
                  </a:xfrm>
                  <a:prstGeom prst="upArrow">
                    <a:avLst/>
                  </a:pr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" name="Arrow: Up 17">
                    <a:extLst>
                      <a:ext uri="{FF2B5EF4-FFF2-40B4-BE49-F238E27FC236}">
                        <a16:creationId xmlns:a16="http://schemas.microsoft.com/office/drawing/2014/main" id="{02FCA72F-8A2F-BB8A-53B7-217FDAE36661}"/>
                      </a:ext>
                    </a:extLst>
                  </p:cNvPr>
                  <p:cNvSpPr/>
                  <p:nvPr/>
                </p:nvSpPr>
                <p:spPr>
                  <a:xfrm>
                    <a:off x="2445467" y="3230014"/>
                    <a:ext cx="437573" cy="584948"/>
                  </a:xfrm>
                  <a:prstGeom prst="upArrow">
                    <a:avLst/>
                  </a:pr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9" name="Flowchart: Process 18">
                  <a:extLst>
                    <a:ext uri="{FF2B5EF4-FFF2-40B4-BE49-F238E27FC236}">
                      <a16:creationId xmlns:a16="http://schemas.microsoft.com/office/drawing/2014/main" id="{9F19FBA3-C4F4-3B48-8D85-DF4C163CA6F5}"/>
                    </a:ext>
                  </a:extLst>
                </p:cNvPr>
                <p:cNvSpPr/>
                <p:nvPr/>
              </p:nvSpPr>
              <p:spPr>
                <a:xfrm>
                  <a:off x="9895074" y="1645051"/>
                  <a:ext cx="262763" cy="2575735"/>
                </a:xfrm>
                <a:prstGeom prst="flowChartProcess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Flowchart: Process 19">
                  <a:extLst>
                    <a:ext uri="{FF2B5EF4-FFF2-40B4-BE49-F238E27FC236}">
                      <a16:creationId xmlns:a16="http://schemas.microsoft.com/office/drawing/2014/main" id="{27B740ED-71F2-05E5-7558-D9515B2176D5}"/>
                    </a:ext>
                  </a:extLst>
                </p:cNvPr>
                <p:cNvSpPr/>
                <p:nvPr/>
              </p:nvSpPr>
              <p:spPr>
                <a:xfrm>
                  <a:off x="5445293" y="1645051"/>
                  <a:ext cx="262763" cy="2575735"/>
                </a:xfrm>
                <a:prstGeom prst="flowChartProcess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Flowchart: Process 20">
                  <a:extLst>
                    <a:ext uri="{FF2B5EF4-FFF2-40B4-BE49-F238E27FC236}">
                      <a16:creationId xmlns:a16="http://schemas.microsoft.com/office/drawing/2014/main" id="{83D4A40B-1B0F-FECE-C148-EE48C2EAAF22}"/>
                    </a:ext>
                  </a:extLst>
                </p:cNvPr>
                <p:cNvSpPr/>
                <p:nvPr/>
              </p:nvSpPr>
              <p:spPr>
                <a:xfrm>
                  <a:off x="5445293" y="4202840"/>
                  <a:ext cx="4705223" cy="324053"/>
                </a:xfrm>
                <a:prstGeom prst="flowChartProcess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" name="Flowchart: Process 21">
                  <a:extLst>
                    <a:ext uri="{FF2B5EF4-FFF2-40B4-BE49-F238E27FC236}">
                      <a16:creationId xmlns:a16="http://schemas.microsoft.com/office/drawing/2014/main" id="{FA03A8B9-A06C-9967-1699-F973B62E6F07}"/>
                    </a:ext>
                  </a:extLst>
                </p:cNvPr>
                <p:cNvSpPr/>
                <p:nvPr/>
              </p:nvSpPr>
              <p:spPr>
                <a:xfrm>
                  <a:off x="5433121" y="1319355"/>
                  <a:ext cx="4724716" cy="324053"/>
                </a:xfrm>
                <a:prstGeom prst="flowChartProcess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Arrow: Left-Right 22">
                  <a:extLst>
                    <a:ext uri="{FF2B5EF4-FFF2-40B4-BE49-F238E27FC236}">
                      <a16:creationId xmlns:a16="http://schemas.microsoft.com/office/drawing/2014/main" id="{397CAE0E-9312-A0B7-67C4-4D3C151711E6}"/>
                    </a:ext>
                  </a:extLst>
                </p:cNvPr>
                <p:cNvSpPr/>
                <p:nvPr/>
              </p:nvSpPr>
              <p:spPr>
                <a:xfrm rot="5400000">
                  <a:off x="8508647" y="1366071"/>
                  <a:ext cx="747523" cy="277839"/>
                </a:xfrm>
                <a:prstGeom prst="leftRightArrow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9344EEE-42AE-4D2C-7454-8960953E47B2}"/>
                  </a:ext>
                </a:extLst>
              </p:cNvPr>
              <p:cNvSpPr txBox="1"/>
              <p:nvPr/>
            </p:nvSpPr>
            <p:spPr>
              <a:xfrm>
                <a:off x="5808180" y="855193"/>
                <a:ext cx="135943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Rice cooker</a:t>
                </a:r>
                <a:endParaRPr lang="en-GB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60" name="Picture 59" descr="A picture containing circle, symbol, black and white, design&#10;&#10;Description automatically generated">
              <a:extLst>
                <a:ext uri="{FF2B5EF4-FFF2-40B4-BE49-F238E27FC236}">
                  <a16:creationId xmlns:a16="http://schemas.microsoft.com/office/drawing/2014/main" id="{A5A81073-1973-2F75-D8FD-C5319FF6D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5672" y="3202910"/>
              <a:ext cx="817421" cy="817421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1AF99A1-9E81-36E4-1FEC-DE88F4035B2B}"/>
              </a:ext>
            </a:extLst>
          </p:cNvPr>
          <p:cNvGrpSpPr/>
          <p:nvPr/>
        </p:nvGrpSpPr>
        <p:grpSpPr>
          <a:xfrm>
            <a:off x="8399101" y="2463061"/>
            <a:ext cx="3483824" cy="2633985"/>
            <a:chOff x="8736482" y="2726237"/>
            <a:chExt cx="3483824" cy="2633985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F26AA1A6-B788-96BB-83AB-85069EFA6FBE}"/>
                </a:ext>
              </a:extLst>
            </p:cNvPr>
            <p:cNvGrpSpPr/>
            <p:nvPr/>
          </p:nvGrpSpPr>
          <p:grpSpPr>
            <a:xfrm>
              <a:off x="8877145" y="2726237"/>
              <a:ext cx="3343161" cy="2633985"/>
              <a:chOff x="8071520" y="3017963"/>
              <a:chExt cx="3343161" cy="2633985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EC22D767-EEFD-12F5-2CFA-DFBEF852F233}"/>
                  </a:ext>
                </a:extLst>
              </p:cNvPr>
              <p:cNvGrpSpPr/>
              <p:nvPr/>
            </p:nvGrpSpPr>
            <p:grpSpPr>
              <a:xfrm>
                <a:off x="8071520" y="3017963"/>
                <a:ext cx="2761209" cy="1984487"/>
                <a:chOff x="5627330" y="821426"/>
                <a:chExt cx="2761209" cy="1984487"/>
              </a:xfrm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50A10132-00FA-9C51-7FF3-E3BFAD6B19E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627330" y="821426"/>
                  <a:ext cx="2761209" cy="1984487"/>
                  <a:chOff x="5433121" y="1131229"/>
                  <a:chExt cx="4724716" cy="3395664"/>
                </a:xfrm>
              </p:grpSpPr>
              <p:grpSp>
                <p:nvGrpSpPr>
                  <p:cNvPr id="42" name="Group 41">
                    <a:extLst>
                      <a:ext uri="{FF2B5EF4-FFF2-40B4-BE49-F238E27FC236}">
                        <a16:creationId xmlns:a16="http://schemas.microsoft.com/office/drawing/2014/main" id="{ECAE2D71-F4D0-AD9F-D212-342852960CE1}"/>
                      </a:ext>
                    </a:extLst>
                  </p:cNvPr>
                  <p:cNvGrpSpPr/>
                  <p:nvPr/>
                </p:nvGrpSpPr>
                <p:grpSpPr>
                  <a:xfrm>
                    <a:off x="5887512" y="1781783"/>
                    <a:ext cx="3912390" cy="2438107"/>
                    <a:chOff x="437937" y="1690688"/>
                    <a:chExt cx="4890207" cy="2881311"/>
                  </a:xfrm>
                </p:grpSpPr>
                <p:sp>
                  <p:nvSpPr>
                    <p:cNvPr id="48" name="Rectangle: Rounded Corners 6">
                      <a:extLst>
                        <a:ext uri="{FF2B5EF4-FFF2-40B4-BE49-F238E27FC236}">
                          <a16:creationId xmlns:a16="http://schemas.microsoft.com/office/drawing/2014/main" id="{90184C60-A505-A9B6-04C6-9CB6E31076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8846" y="3786105"/>
                      <a:ext cx="3797810" cy="605547"/>
                    </a:xfrm>
                    <a:custGeom>
                      <a:avLst/>
                      <a:gdLst>
                        <a:gd name="connsiteX0" fmla="*/ 0 w 4494363"/>
                        <a:gd name="connsiteY0" fmla="*/ 66137 h 396815"/>
                        <a:gd name="connsiteX1" fmla="*/ 66137 w 4494363"/>
                        <a:gd name="connsiteY1" fmla="*/ 0 h 396815"/>
                        <a:gd name="connsiteX2" fmla="*/ 4428226 w 4494363"/>
                        <a:gd name="connsiteY2" fmla="*/ 0 h 396815"/>
                        <a:gd name="connsiteX3" fmla="*/ 4494363 w 4494363"/>
                        <a:gd name="connsiteY3" fmla="*/ 66137 h 396815"/>
                        <a:gd name="connsiteX4" fmla="*/ 4494363 w 4494363"/>
                        <a:gd name="connsiteY4" fmla="*/ 330678 h 396815"/>
                        <a:gd name="connsiteX5" fmla="*/ 4428226 w 4494363"/>
                        <a:gd name="connsiteY5" fmla="*/ 396815 h 396815"/>
                        <a:gd name="connsiteX6" fmla="*/ 66137 w 4494363"/>
                        <a:gd name="connsiteY6" fmla="*/ 396815 h 396815"/>
                        <a:gd name="connsiteX7" fmla="*/ 0 w 4494363"/>
                        <a:gd name="connsiteY7" fmla="*/ 330678 h 396815"/>
                        <a:gd name="connsiteX8" fmla="*/ 0 w 4494363"/>
                        <a:gd name="connsiteY8" fmla="*/ 66137 h 396815"/>
                        <a:gd name="connsiteX0" fmla="*/ 0 w 4494363"/>
                        <a:gd name="connsiteY0" fmla="*/ 205708 h 536386"/>
                        <a:gd name="connsiteX1" fmla="*/ 66137 w 4494363"/>
                        <a:gd name="connsiteY1" fmla="*/ 139571 h 536386"/>
                        <a:gd name="connsiteX2" fmla="*/ 4428226 w 4494363"/>
                        <a:gd name="connsiteY2" fmla="*/ 139571 h 536386"/>
                        <a:gd name="connsiteX3" fmla="*/ 4494363 w 4494363"/>
                        <a:gd name="connsiteY3" fmla="*/ 205708 h 536386"/>
                        <a:gd name="connsiteX4" fmla="*/ 4494363 w 4494363"/>
                        <a:gd name="connsiteY4" fmla="*/ 470249 h 536386"/>
                        <a:gd name="connsiteX5" fmla="*/ 4428226 w 4494363"/>
                        <a:gd name="connsiteY5" fmla="*/ 536386 h 536386"/>
                        <a:gd name="connsiteX6" fmla="*/ 66137 w 4494363"/>
                        <a:gd name="connsiteY6" fmla="*/ 536386 h 536386"/>
                        <a:gd name="connsiteX7" fmla="*/ 0 w 4494363"/>
                        <a:gd name="connsiteY7" fmla="*/ 470249 h 536386"/>
                        <a:gd name="connsiteX8" fmla="*/ 0 w 4494363"/>
                        <a:gd name="connsiteY8" fmla="*/ 205708 h 536386"/>
                        <a:gd name="connsiteX0" fmla="*/ 0 w 4494363"/>
                        <a:gd name="connsiteY0" fmla="*/ 274870 h 605548"/>
                        <a:gd name="connsiteX1" fmla="*/ 66137 w 4494363"/>
                        <a:gd name="connsiteY1" fmla="*/ 208733 h 605548"/>
                        <a:gd name="connsiteX2" fmla="*/ 4428226 w 4494363"/>
                        <a:gd name="connsiteY2" fmla="*/ 208733 h 605548"/>
                        <a:gd name="connsiteX3" fmla="*/ 4494363 w 4494363"/>
                        <a:gd name="connsiteY3" fmla="*/ 274870 h 605548"/>
                        <a:gd name="connsiteX4" fmla="*/ 4494363 w 4494363"/>
                        <a:gd name="connsiteY4" fmla="*/ 539411 h 605548"/>
                        <a:gd name="connsiteX5" fmla="*/ 4428226 w 4494363"/>
                        <a:gd name="connsiteY5" fmla="*/ 605548 h 605548"/>
                        <a:gd name="connsiteX6" fmla="*/ 66137 w 4494363"/>
                        <a:gd name="connsiteY6" fmla="*/ 605548 h 605548"/>
                        <a:gd name="connsiteX7" fmla="*/ 0 w 4494363"/>
                        <a:gd name="connsiteY7" fmla="*/ 539411 h 605548"/>
                        <a:gd name="connsiteX8" fmla="*/ 0 w 4494363"/>
                        <a:gd name="connsiteY8" fmla="*/ 274870 h 6055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94363" h="605548">
                          <a:moveTo>
                            <a:pt x="0" y="274870"/>
                          </a:moveTo>
                          <a:cubicBezTo>
                            <a:pt x="0" y="238344"/>
                            <a:pt x="29611" y="208733"/>
                            <a:pt x="66137" y="208733"/>
                          </a:cubicBezTo>
                          <a:cubicBezTo>
                            <a:pt x="2092821" y="-105303"/>
                            <a:pt x="2650924" y="-31412"/>
                            <a:pt x="4428226" y="208733"/>
                          </a:cubicBezTo>
                          <a:cubicBezTo>
                            <a:pt x="4464752" y="208733"/>
                            <a:pt x="4494363" y="238344"/>
                            <a:pt x="4494363" y="274870"/>
                          </a:cubicBezTo>
                          <a:lnTo>
                            <a:pt x="4494363" y="539411"/>
                          </a:lnTo>
                          <a:cubicBezTo>
                            <a:pt x="4494363" y="575937"/>
                            <a:pt x="4464752" y="605548"/>
                            <a:pt x="4428226" y="605548"/>
                          </a:cubicBezTo>
                          <a:lnTo>
                            <a:pt x="66137" y="605548"/>
                          </a:lnTo>
                          <a:cubicBezTo>
                            <a:pt x="29611" y="605548"/>
                            <a:pt x="0" y="575937"/>
                            <a:pt x="0" y="539411"/>
                          </a:cubicBezTo>
                          <a:lnTo>
                            <a:pt x="0" y="274870"/>
                          </a:lnTo>
                          <a:close/>
                        </a:path>
                      </a:pathLst>
                    </a:custGeom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  <p:sp>
                  <p:nvSpPr>
                    <p:cNvPr id="49" name="Rectangle: Rounded Corners 7">
                      <a:extLst>
                        <a:ext uri="{FF2B5EF4-FFF2-40B4-BE49-F238E27FC236}">
                          <a16:creationId xmlns:a16="http://schemas.microsoft.com/office/drawing/2014/main" id="{596DC482-940A-0558-4EC3-470F9BAB1C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7937" y="1690688"/>
                      <a:ext cx="4890207" cy="2123699"/>
                    </a:xfrm>
                    <a:custGeom>
                      <a:avLst/>
                      <a:gdLst>
                        <a:gd name="connsiteX0" fmla="*/ 0 w 4494363"/>
                        <a:gd name="connsiteY0" fmla="*/ 366950 h 1758350"/>
                        <a:gd name="connsiteX1" fmla="*/ 366950 w 4494363"/>
                        <a:gd name="connsiteY1" fmla="*/ 0 h 1758350"/>
                        <a:gd name="connsiteX2" fmla="*/ 4127413 w 4494363"/>
                        <a:gd name="connsiteY2" fmla="*/ 0 h 1758350"/>
                        <a:gd name="connsiteX3" fmla="*/ 4494363 w 4494363"/>
                        <a:gd name="connsiteY3" fmla="*/ 366950 h 1758350"/>
                        <a:gd name="connsiteX4" fmla="*/ 4494363 w 4494363"/>
                        <a:gd name="connsiteY4" fmla="*/ 1391400 h 1758350"/>
                        <a:gd name="connsiteX5" fmla="*/ 4127413 w 4494363"/>
                        <a:gd name="connsiteY5" fmla="*/ 1758350 h 1758350"/>
                        <a:gd name="connsiteX6" fmla="*/ 366950 w 4494363"/>
                        <a:gd name="connsiteY6" fmla="*/ 1758350 h 1758350"/>
                        <a:gd name="connsiteX7" fmla="*/ 0 w 4494363"/>
                        <a:gd name="connsiteY7" fmla="*/ 1391400 h 1758350"/>
                        <a:gd name="connsiteX8" fmla="*/ 0 w 4494363"/>
                        <a:gd name="connsiteY8" fmla="*/ 366950 h 1758350"/>
                        <a:gd name="connsiteX0" fmla="*/ 0 w 4494363"/>
                        <a:gd name="connsiteY0" fmla="*/ 366950 h 1758350"/>
                        <a:gd name="connsiteX1" fmla="*/ 366950 w 4494363"/>
                        <a:gd name="connsiteY1" fmla="*/ 0 h 1758350"/>
                        <a:gd name="connsiteX2" fmla="*/ 4210540 w 4494363"/>
                        <a:gd name="connsiteY2" fmla="*/ 0 h 1758350"/>
                        <a:gd name="connsiteX3" fmla="*/ 4494363 w 4494363"/>
                        <a:gd name="connsiteY3" fmla="*/ 366950 h 1758350"/>
                        <a:gd name="connsiteX4" fmla="*/ 4494363 w 4494363"/>
                        <a:gd name="connsiteY4" fmla="*/ 1391400 h 1758350"/>
                        <a:gd name="connsiteX5" fmla="*/ 4127413 w 4494363"/>
                        <a:gd name="connsiteY5" fmla="*/ 1758350 h 1758350"/>
                        <a:gd name="connsiteX6" fmla="*/ 366950 w 4494363"/>
                        <a:gd name="connsiteY6" fmla="*/ 1758350 h 1758350"/>
                        <a:gd name="connsiteX7" fmla="*/ 0 w 4494363"/>
                        <a:gd name="connsiteY7" fmla="*/ 1391400 h 1758350"/>
                        <a:gd name="connsiteX8" fmla="*/ 0 w 4494363"/>
                        <a:gd name="connsiteY8" fmla="*/ 366950 h 1758350"/>
                        <a:gd name="connsiteX0" fmla="*/ 0 w 4494363"/>
                        <a:gd name="connsiteY0" fmla="*/ 366950 h 1758350"/>
                        <a:gd name="connsiteX1" fmla="*/ 330004 w 4494363"/>
                        <a:gd name="connsiteY1" fmla="*/ 0 h 1758350"/>
                        <a:gd name="connsiteX2" fmla="*/ 4210540 w 4494363"/>
                        <a:gd name="connsiteY2" fmla="*/ 0 h 1758350"/>
                        <a:gd name="connsiteX3" fmla="*/ 4494363 w 4494363"/>
                        <a:gd name="connsiteY3" fmla="*/ 366950 h 1758350"/>
                        <a:gd name="connsiteX4" fmla="*/ 4494363 w 4494363"/>
                        <a:gd name="connsiteY4" fmla="*/ 1391400 h 1758350"/>
                        <a:gd name="connsiteX5" fmla="*/ 4127413 w 4494363"/>
                        <a:gd name="connsiteY5" fmla="*/ 1758350 h 1758350"/>
                        <a:gd name="connsiteX6" fmla="*/ 366950 w 4494363"/>
                        <a:gd name="connsiteY6" fmla="*/ 1758350 h 1758350"/>
                        <a:gd name="connsiteX7" fmla="*/ 0 w 4494363"/>
                        <a:gd name="connsiteY7" fmla="*/ 1391400 h 1758350"/>
                        <a:gd name="connsiteX8" fmla="*/ 0 w 4494363"/>
                        <a:gd name="connsiteY8" fmla="*/ 366950 h 1758350"/>
                        <a:gd name="connsiteX0" fmla="*/ 0 w 4494363"/>
                        <a:gd name="connsiteY0" fmla="*/ 366950 h 1758350"/>
                        <a:gd name="connsiteX1" fmla="*/ 330004 w 4494363"/>
                        <a:gd name="connsiteY1" fmla="*/ 0 h 1758350"/>
                        <a:gd name="connsiteX2" fmla="*/ 4210540 w 4494363"/>
                        <a:gd name="connsiteY2" fmla="*/ 0 h 1758350"/>
                        <a:gd name="connsiteX3" fmla="*/ 4494363 w 4494363"/>
                        <a:gd name="connsiteY3" fmla="*/ 366950 h 1758350"/>
                        <a:gd name="connsiteX4" fmla="*/ 4494363 w 4494363"/>
                        <a:gd name="connsiteY4" fmla="*/ 1391400 h 1758350"/>
                        <a:gd name="connsiteX5" fmla="*/ 4127413 w 4494363"/>
                        <a:gd name="connsiteY5" fmla="*/ 1758350 h 1758350"/>
                        <a:gd name="connsiteX6" fmla="*/ 366950 w 4494363"/>
                        <a:gd name="connsiteY6" fmla="*/ 1758350 h 1758350"/>
                        <a:gd name="connsiteX7" fmla="*/ 0 w 4494363"/>
                        <a:gd name="connsiteY7" fmla="*/ 1391400 h 1758350"/>
                        <a:gd name="connsiteX8" fmla="*/ 0 w 4494363"/>
                        <a:gd name="connsiteY8" fmla="*/ 366950 h 1758350"/>
                        <a:gd name="connsiteX0" fmla="*/ 0 w 4494363"/>
                        <a:gd name="connsiteY0" fmla="*/ 732299 h 2123699"/>
                        <a:gd name="connsiteX1" fmla="*/ 330004 w 4494363"/>
                        <a:gd name="connsiteY1" fmla="*/ 365349 h 2123699"/>
                        <a:gd name="connsiteX2" fmla="*/ 4210540 w 4494363"/>
                        <a:gd name="connsiteY2" fmla="*/ 365349 h 2123699"/>
                        <a:gd name="connsiteX3" fmla="*/ 4494363 w 4494363"/>
                        <a:gd name="connsiteY3" fmla="*/ 732299 h 2123699"/>
                        <a:gd name="connsiteX4" fmla="*/ 4494363 w 4494363"/>
                        <a:gd name="connsiteY4" fmla="*/ 1756749 h 2123699"/>
                        <a:gd name="connsiteX5" fmla="*/ 4127413 w 4494363"/>
                        <a:gd name="connsiteY5" fmla="*/ 2123699 h 2123699"/>
                        <a:gd name="connsiteX6" fmla="*/ 366950 w 4494363"/>
                        <a:gd name="connsiteY6" fmla="*/ 2123699 h 2123699"/>
                        <a:gd name="connsiteX7" fmla="*/ 0 w 4494363"/>
                        <a:gd name="connsiteY7" fmla="*/ 1756749 h 2123699"/>
                        <a:gd name="connsiteX8" fmla="*/ 0 w 4494363"/>
                        <a:gd name="connsiteY8" fmla="*/ 732299 h 2123699"/>
                        <a:gd name="connsiteX0" fmla="*/ 168482 w 4662845"/>
                        <a:gd name="connsiteY0" fmla="*/ 732299 h 2123699"/>
                        <a:gd name="connsiteX1" fmla="*/ 498486 w 4662845"/>
                        <a:gd name="connsiteY1" fmla="*/ 365349 h 2123699"/>
                        <a:gd name="connsiteX2" fmla="*/ 4379022 w 4662845"/>
                        <a:gd name="connsiteY2" fmla="*/ 365349 h 2123699"/>
                        <a:gd name="connsiteX3" fmla="*/ 4662845 w 4662845"/>
                        <a:gd name="connsiteY3" fmla="*/ 732299 h 2123699"/>
                        <a:gd name="connsiteX4" fmla="*/ 4662845 w 4662845"/>
                        <a:gd name="connsiteY4" fmla="*/ 1756749 h 2123699"/>
                        <a:gd name="connsiteX5" fmla="*/ 4295895 w 4662845"/>
                        <a:gd name="connsiteY5" fmla="*/ 2123699 h 2123699"/>
                        <a:gd name="connsiteX6" fmla="*/ 535432 w 4662845"/>
                        <a:gd name="connsiteY6" fmla="*/ 2123699 h 2123699"/>
                        <a:gd name="connsiteX7" fmla="*/ 168482 w 4662845"/>
                        <a:gd name="connsiteY7" fmla="*/ 1756749 h 2123699"/>
                        <a:gd name="connsiteX8" fmla="*/ 168482 w 4662845"/>
                        <a:gd name="connsiteY8" fmla="*/ 732299 h 2123699"/>
                        <a:gd name="connsiteX0" fmla="*/ 168482 w 4890207"/>
                        <a:gd name="connsiteY0" fmla="*/ 732299 h 2123699"/>
                        <a:gd name="connsiteX1" fmla="*/ 498486 w 4890207"/>
                        <a:gd name="connsiteY1" fmla="*/ 365349 h 2123699"/>
                        <a:gd name="connsiteX2" fmla="*/ 4379022 w 4890207"/>
                        <a:gd name="connsiteY2" fmla="*/ 365349 h 2123699"/>
                        <a:gd name="connsiteX3" fmla="*/ 4662845 w 4890207"/>
                        <a:gd name="connsiteY3" fmla="*/ 732299 h 2123699"/>
                        <a:gd name="connsiteX4" fmla="*/ 4662845 w 4890207"/>
                        <a:gd name="connsiteY4" fmla="*/ 1756749 h 2123699"/>
                        <a:gd name="connsiteX5" fmla="*/ 4295895 w 4890207"/>
                        <a:gd name="connsiteY5" fmla="*/ 2123699 h 2123699"/>
                        <a:gd name="connsiteX6" fmla="*/ 535432 w 4890207"/>
                        <a:gd name="connsiteY6" fmla="*/ 2123699 h 2123699"/>
                        <a:gd name="connsiteX7" fmla="*/ 168482 w 4890207"/>
                        <a:gd name="connsiteY7" fmla="*/ 1756749 h 2123699"/>
                        <a:gd name="connsiteX8" fmla="*/ 168482 w 4890207"/>
                        <a:gd name="connsiteY8" fmla="*/ 732299 h 2123699"/>
                        <a:gd name="connsiteX0" fmla="*/ 168482 w 4890207"/>
                        <a:gd name="connsiteY0" fmla="*/ 732299 h 2123699"/>
                        <a:gd name="connsiteX1" fmla="*/ 498486 w 4890207"/>
                        <a:gd name="connsiteY1" fmla="*/ 365349 h 2123699"/>
                        <a:gd name="connsiteX2" fmla="*/ 4379022 w 4890207"/>
                        <a:gd name="connsiteY2" fmla="*/ 365349 h 2123699"/>
                        <a:gd name="connsiteX3" fmla="*/ 4662845 w 4890207"/>
                        <a:gd name="connsiteY3" fmla="*/ 732299 h 2123699"/>
                        <a:gd name="connsiteX4" fmla="*/ 4662845 w 4890207"/>
                        <a:gd name="connsiteY4" fmla="*/ 1756749 h 2123699"/>
                        <a:gd name="connsiteX5" fmla="*/ 4295895 w 4890207"/>
                        <a:gd name="connsiteY5" fmla="*/ 2123699 h 2123699"/>
                        <a:gd name="connsiteX6" fmla="*/ 535432 w 4890207"/>
                        <a:gd name="connsiteY6" fmla="*/ 2123699 h 2123699"/>
                        <a:gd name="connsiteX7" fmla="*/ 168482 w 4890207"/>
                        <a:gd name="connsiteY7" fmla="*/ 1756749 h 2123699"/>
                        <a:gd name="connsiteX8" fmla="*/ 168482 w 4890207"/>
                        <a:gd name="connsiteY8" fmla="*/ 732299 h 2123699"/>
                        <a:gd name="connsiteX0" fmla="*/ 168482 w 4890207"/>
                        <a:gd name="connsiteY0" fmla="*/ 732299 h 2123699"/>
                        <a:gd name="connsiteX1" fmla="*/ 498486 w 4890207"/>
                        <a:gd name="connsiteY1" fmla="*/ 365349 h 2123699"/>
                        <a:gd name="connsiteX2" fmla="*/ 4379022 w 4890207"/>
                        <a:gd name="connsiteY2" fmla="*/ 365349 h 2123699"/>
                        <a:gd name="connsiteX3" fmla="*/ 4662845 w 4890207"/>
                        <a:gd name="connsiteY3" fmla="*/ 732299 h 2123699"/>
                        <a:gd name="connsiteX4" fmla="*/ 4662845 w 4890207"/>
                        <a:gd name="connsiteY4" fmla="*/ 1756749 h 2123699"/>
                        <a:gd name="connsiteX5" fmla="*/ 4295895 w 4890207"/>
                        <a:gd name="connsiteY5" fmla="*/ 2123699 h 2123699"/>
                        <a:gd name="connsiteX6" fmla="*/ 535432 w 4890207"/>
                        <a:gd name="connsiteY6" fmla="*/ 2123699 h 2123699"/>
                        <a:gd name="connsiteX7" fmla="*/ 168482 w 4890207"/>
                        <a:gd name="connsiteY7" fmla="*/ 1756749 h 2123699"/>
                        <a:gd name="connsiteX8" fmla="*/ 168482 w 4890207"/>
                        <a:gd name="connsiteY8" fmla="*/ 732299 h 2123699"/>
                        <a:gd name="connsiteX0" fmla="*/ 168482 w 4890207"/>
                        <a:gd name="connsiteY0" fmla="*/ 732299 h 2123699"/>
                        <a:gd name="connsiteX1" fmla="*/ 498486 w 4890207"/>
                        <a:gd name="connsiteY1" fmla="*/ 365349 h 2123699"/>
                        <a:gd name="connsiteX2" fmla="*/ 4379022 w 4890207"/>
                        <a:gd name="connsiteY2" fmla="*/ 365349 h 2123699"/>
                        <a:gd name="connsiteX3" fmla="*/ 4662845 w 4890207"/>
                        <a:gd name="connsiteY3" fmla="*/ 732299 h 2123699"/>
                        <a:gd name="connsiteX4" fmla="*/ 4662845 w 4890207"/>
                        <a:gd name="connsiteY4" fmla="*/ 1756749 h 2123699"/>
                        <a:gd name="connsiteX5" fmla="*/ 4295895 w 4890207"/>
                        <a:gd name="connsiteY5" fmla="*/ 2123699 h 2123699"/>
                        <a:gd name="connsiteX6" fmla="*/ 535432 w 4890207"/>
                        <a:gd name="connsiteY6" fmla="*/ 2123699 h 2123699"/>
                        <a:gd name="connsiteX7" fmla="*/ 168482 w 4890207"/>
                        <a:gd name="connsiteY7" fmla="*/ 1756749 h 2123699"/>
                        <a:gd name="connsiteX8" fmla="*/ 168482 w 4890207"/>
                        <a:gd name="connsiteY8" fmla="*/ 732299 h 2123699"/>
                        <a:gd name="connsiteX0" fmla="*/ 168482 w 4890207"/>
                        <a:gd name="connsiteY0" fmla="*/ 732299 h 2123699"/>
                        <a:gd name="connsiteX1" fmla="*/ 498486 w 4890207"/>
                        <a:gd name="connsiteY1" fmla="*/ 365349 h 2123699"/>
                        <a:gd name="connsiteX2" fmla="*/ 4379022 w 4890207"/>
                        <a:gd name="connsiteY2" fmla="*/ 365349 h 2123699"/>
                        <a:gd name="connsiteX3" fmla="*/ 4662845 w 4890207"/>
                        <a:gd name="connsiteY3" fmla="*/ 732299 h 2123699"/>
                        <a:gd name="connsiteX4" fmla="*/ 4662845 w 4890207"/>
                        <a:gd name="connsiteY4" fmla="*/ 1756749 h 2123699"/>
                        <a:gd name="connsiteX5" fmla="*/ 4295895 w 4890207"/>
                        <a:gd name="connsiteY5" fmla="*/ 2123699 h 2123699"/>
                        <a:gd name="connsiteX6" fmla="*/ 535432 w 4890207"/>
                        <a:gd name="connsiteY6" fmla="*/ 2123699 h 2123699"/>
                        <a:gd name="connsiteX7" fmla="*/ 168482 w 4890207"/>
                        <a:gd name="connsiteY7" fmla="*/ 1756749 h 2123699"/>
                        <a:gd name="connsiteX8" fmla="*/ 168482 w 4890207"/>
                        <a:gd name="connsiteY8" fmla="*/ 732299 h 2123699"/>
                        <a:gd name="connsiteX0" fmla="*/ 168482 w 4890207"/>
                        <a:gd name="connsiteY0" fmla="*/ 732299 h 2123699"/>
                        <a:gd name="connsiteX1" fmla="*/ 498486 w 4890207"/>
                        <a:gd name="connsiteY1" fmla="*/ 365349 h 2123699"/>
                        <a:gd name="connsiteX2" fmla="*/ 4379022 w 4890207"/>
                        <a:gd name="connsiteY2" fmla="*/ 365349 h 2123699"/>
                        <a:gd name="connsiteX3" fmla="*/ 4662845 w 4890207"/>
                        <a:gd name="connsiteY3" fmla="*/ 732299 h 2123699"/>
                        <a:gd name="connsiteX4" fmla="*/ 4662845 w 4890207"/>
                        <a:gd name="connsiteY4" fmla="*/ 1756749 h 2123699"/>
                        <a:gd name="connsiteX5" fmla="*/ 4295895 w 4890207"/>
                        <a:gd name="connsiteY5" fmla="*/ 2123699 h 2123699"/>
                        <a:gd name="connsiteX6" fmla="*/ 535432 w 4890207"/>
                        <a:gd name="connsiteY6" fmla="*/ 2123699 h 2123699"/>
                        <a:gd name="connsiteX7" fmla="*/ 168482 w 4890207"/>
                        <a:gd name="connsiteY7" fmla="*/ 1756749 h 2123699"/>
                        <a:gd name="connsiteX8" fmla="*/ 168482 w 4890207"/>
                        <a:gd name="connsiteY8" fmla="*/ 732299 h 21236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890207" h="2123699">
                          <a:moveTo>
                            <a:pt x="168482" y="732299"/>
                          </a:moveTo>
                          <a:cubicBezTo>
                            <a:pt x="168482" y="529638"/>
                            <a:pt x="-378430" y="383821"/>
                            <a:pt x="498486" y="365349"/>
                          </a:cubicBezTo>
                          <a:cubicBezTo>
                            <a:pt x="3131271" y="-456688"/>
                            <a:pt x="3085510" y="365349"/>
                            <a:pt x="4379022" y="365349"/>
                          </a:cubicBezTo>
                          <a:cubicBezTo>
                            <a:pt x="5329828" y="319167"/>
                            <a:pt x="4662845" y="529638"/>
                            <a:pt x="4662845" y="732299"/>
                          </a:cubicBezTo>
                          <a:lnTo>
                            <a:pt x="4662845" y="1756749"/>
                          </a:lnTo>
                          <a:cubicBezTo>
                            <a:pt x="4662845" y="1959410"/>
                            <a:pt x="4498556" y="2123699"/>
                            <a:pt x="4295895" y="2123699"/>
                          </a:cubicBezTo>
                          <a:cubicBezTo>
                            <a:pt x="1989462" y="1929736"/>
                            <a:pt x="2703320" y="1883553"/>
                            <a:pt x="535432" y="2123699"/>
                          </a:cubicBezTo>
                          <a:cubicBezTo>
                            <a:pt x="332771" y="2123699"/>
                            <a:pt x="168482" y="1959410"/>
                            <a:pt x="168482" y="1756749"/>
                          </a:cubicBezTo>
                          <a:lnTo>
                            <a:pt x="168482" y="732299"/>
                          </a:lnTo>
                          <a:close/>
                        </a:path>
                      </a:pathLst>
                    </a:custGeom>
                    <a:noFill/>
                    <a:ln w="130175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0" name="Arrow: Up 49">
                      <a:extLst>
                        <a:ext uri="{FF2B5EF4-FFF2-40B4-BE49-F238E27FC236}">
                          <a16:creationId xmlns:a16="http://schemas.microsoft.com/office/drawing/2014/main" id="{BFDBD185-4A90-CD05-FA3D-CE05EEBA1152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3806635" y="4365320"/>
                      <a:ext cx="161458" cy="206679"/>
                    </a:xfrm>
                    <a:prstGeom prst="upArrow">
                      <a:avLst/>
                    </a:prstGeom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1" name="Arrow: Up 50">
                      <a:extLst>
                        <a:ext uri="{FF2B5EF4-FFF2-40B4-BE49-F238E27FC236}">
                          <a16:creationId xmlns:a16="http://schemas.microsoft.com/office/drawing/2014/main" id="{5A15D5DE-101E-8D18-2C2F-64875D61F5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45467" y="3230014"/>
                      <a:ext cx="437573" cy="584948"/>
                    </a:xfrm>
                    <a:prstGeom prst="upArrow">
                      <a:avLst/>
                    </a:prstGeom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43" name="Flowchart: Process 42">
                    <a:extLst>
                      <a:ext uri="{FF2B5EF4-FFF2-40B4-BE49-F238E27FC236}">
                        <a16:creationId xmlns:a16="http://schemas.microsoft.com/office/drawing/2014/main" id="{2604F288-3BD6-7680-8141-E75926C8D8B8}"/>
                      </a:ext>
                    </a:extLst>
                  </p:cNvPr>
                  <p:cNvSpPr/>
                  <p:nvPr/>
                </p:nvSpPr>
                <p:spPr>
                  <a:xfrm>
                    <a:off x="9895074" y="1645051"/>
                    <a:ext cx="262763" cy="2575735"/>
                  </a:xfrm>
                  <a:prstGeom prst="flowChartProcess">
                    <a:avLst/>
                  </a:prstGeom>
                  <a:solidFill>
                    <a:schemeClr val="accent6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4" name="Flowchart: Process 43">
                    <a:extLst>
                      <a:ext uri="{FF2B5EF4-FFF2-40B4-BE49-F238E27FC236}">
                        <a16:creationId xmlns:a16="http://schemas.microsoft.com/office/drawing/2014/main" id="{8F4E7D4C-7FF3-A325-9032-899EF8FA89D8}"/>
                      </a:ext>
                    </a:extLst>
                  </p:cNvPr>
                  <p:cNvSpPr/>
                  <p:nvPr/>
                </p:nvSpPr>
                <p:spPr>
                  <a:xfrm>
                    <a:off x="5445293" y="1645051"/>
                    <a:ext cx="262763" cy="2575735"/>
                  </a:xfrm>
                  <a:prstGeom prst="flowChartProcess">
                    <a:avLst/>
                  </a:prstGeom>
                  <a:solidFill>
                    <a:schemeClr val="accent6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" name="Flowchart: Process 44">
                    <a:extLst>
                      <a:ext uri="{FF2B5EF4-FFF2-40B4-BE49-F238E27FC236}">
                        <a16:creationId xmlns:a16="http://schemas.microsoft.com/office/drawing/2014/main" id="{DBEDF13E-8013-F0FA-7279-F8B99D792F2A}"/>
                      </a:ext>
                    </a:extLst>
                  </p:cNvPr>
                  <p:cNvSpPr/>
                  <p:nvPr/>
                </p:nvSpPr>
                <p:spPr>
                  <a:xfrm>
                    <a:off x="5445293" y="4202840"/>
                    <a:ext cx="4705223" cy="324053"/>
                  </a:xfrm>
                  <a:prstGeom prst="flowChartProcess">
                    <a:avLst/>
                  </a:prstGeom>
                  <a:solidFill>
                    <a:schemeClr val="accent6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" name="Flowchart: Process 45">
                    <a:extLst>
                      <a:ext uri="{FF2B5EF4-FFF2-40B4-BE49-F238E27FC236}">
                        <a16:creationId xmlns:a16="http://schemas.microsoft.com/office/drawing/2014/main" id="{8B3A25F3-8534-26B2-AC22-B7D14757A8AB}"/>
                      </a:ext>
                    </a:extLst>
                  </p:cNvPr>
                  <p:cNvSpPr/>
                  <p:nvPr/>
                </p:nvSpPr>
                <p:spPr>
                  <a:xfrm>
                    <a:off x="5433121" y="1319355"/>
                    <a:ext cx="4724716" cy="324053"/>
                  </a:xfrm>
                  <a:prstGeom prst="flowChartProcess">
                    <a:avLst/>
                  </a:prstGeom>
                  <a:solidFill>
                    <a:schemeClr val="accent6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7" name="Arrow: Left-Right 46">
                    <a:extLst>
                      <a:ext uri="{FF2B5EF4-FFF2-40B4-BE49-F238E27FC236}">
                        <a16:creationId xmlns:a16="http://schemas.microsoft.com/office/drawing/2014/main" id="{9A2E389C-5209-8C85-34F5-8944809789D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508647" y="1366071"/>
                    <a:ext cx="747523" cy="277839"/>
                  </a:xfrm>
                  <a:prstGeom prst="leftRightArrow">
                    <a:avLst/>
                  </a:prstGeom>
                  <a:solidFill>
                    <a:schemeClr val="accent6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1661FEBD-571C-5CA1-A929-842C32123088}"/>
                    </a:ext>
                  </a:extLst>
                </p:cNvPr>
                <p:cNvSpPr txBox="1"/>
                <p:nvPr/>
              </p:nvSpPr>
              <p:spPr>
                <a:xfrm>
                  <a:off x="5808180" y="855193"/>
                  <a:ext cx="59425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EPC</a:t>
                  </a:r>
                  <a:endParaRPr lang="en-GB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FE2EDFE-EF55-EFE8-3DBD-E2D60BDC6360}"/>
                  </a:ext>
                </a:extLst>
              </p:cNvPr>
              <p:cNvSpPr txBox="1"/>
              <p:nvPr/>
            </p:nvSpPr>
            <p:spPr>
              <a:xfrm>
                <a:off x="8592549" y="5005617"/>
                <a:ext cx="21267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Different “energy service” delivered</a:t>
                </a:r>
                <a:endParaRPr lang="en-GB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BA691DB-DCD3-E734-AD4F-7D507A454775}"/>
                  </a:ext>
                </a:extLst>
              </p:cNvPr>
              <p:cNvSpPr txBox="1"/>
              <p:nvPr/>
            </p:nvSpPr>
            <p:spPr>
              <a:xfrm>
                <a:off x="8447824" y="3412537"/>
                <a:ext cx="2966857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Raised pressure=&gt; </a:t>
                </a:r>
              </a:p>
              <a:p>
                <a:r>
                  <a:rPr lang="en-US" dirty="0"/>
                  <a:t>higher boiling point=&gt;</a:t>
                </a:r>
              </a:p>
              <a:p>
                <a:r>
                  <a:rPr lang="en-US" dirty="0"/>
                  <a:t>faster cooking</a:t>
                </a:r>
              </a:p>
            </p:txBody>
          </p:sp>
        </p:grpSp>
        <p:pic>
          <p:nvPicPr>
            <p:cNvPr id="61" name="Picture 60" descr="A picture containing circle, symbol, black and white, design&#10;&#10;Description automatically generated">
              <a:extLst>
                <a:ext uri="{FF2B5EF4-FFF2-40B4-BE49-F238E27FC236}">
                  <a16:creationId xmlns:a16="http://schemas.microsoft.com/office/drawing/2014/main" id="{D8D2749D-B5A7-1E2F-134E-4DE024645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6482" y="4044141"/>
              <a:ext cx="817421" cy="817421"/>
            </a:xfrm>
            <a:prstGeom prst="rect">
              <a:avLst/>
            </a:prstGeom>
          </p:spPr>
        </p:pic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003C8BAA-A4EA-0ECC-0024-C7BB8867BC5E}"/>
              </a:ext>
            </a:extLst>
          </p:cNvPr>
          <p:cNvSpPr txBox="1"/>
          <p:nvPr/>
        </p:nvSpPr>
        <p:spPr>
          <a:xfrm>
            <a:off x="309075" y="4335870"/>
            <a:ext cx="3695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Modern controls; smarter technology</a:t>
            </a:r>
            <a:endParaRPr lang="en-GB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F997DC6-486E-24FA-394A-4EF056160751}"/>
              </a:ext>
            </a:extLst>
          </p:cNvPr>
          <p:cNvSpPr txBox="1"/>
          <p:nvPr/>
        </p:nvSpPr>
        <p:spPr>
          <a:xfrm>
            <a:off x="4718334" y="3315025"/>
            <a:ext cx="15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insulation</a:t>
            </a:r>
            <a:endParaRPr lang="en-GB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CC546AA-ED0A-74FF-8B69-1C884B236F37}"/>
              </a:ext>
            </a:extLst>
          </p:cNvPr>
          <p:cNvSpPr txBox="1"/>
          <p:nvPr/>
        </p:nvSpPr>
        <p:spPr>
          <a:xfrm>
            <a:off x="8450022" y="2149301"/>
            <a:ext cx="113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Pressurise</a:t>
            </a:r>
            <a:endParaRPr lang="en-GB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0515753-F7ED-EDAD-723D-8BEDE71855B1}"/>
              </a:ext>
            </a:extLst>
          </p:cNvPr>
          <p:cNvSpPr txBox="1"/>
          <p:nvPr/>
        </p:nvSpPr>
        <p:spPr>
          <a:xfrm>
            <a:off x="298988" y="1845877"/>
            <a:ext cx="2183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Basic electric cooking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337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DB14D-24B4-AF60-6827-AD8B9FA45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this is important: eg carbon credit calculations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ACFDAF-3446-D3ED-8C9B-ABE81849B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251301" cy="4667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$ received </a:t>
            </a:r>
            <a:r>
              <a:rPr lang="en-US" dirty="0">
                <a:sym typeface="Symbol" panose="05050102010706020507" pitchFamily="18" charset="2"/>
              </a:rPr>
              <a:t> CO2e emissions avoided</a:t>
            </a:r>
          </a:p>
          <a:p>
            <a:r>
              <a:rPr lang="en-US" dirty="0">
                <a:sym typeface="Symbol" panose="05050102010706020507" pitchFamily="18" charset="2"/>
              </a:rPr>
              <a:t>CO2e emissions avoided 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 (baseline vs project eCook performance)</a:t>
            </a:r>
          </a:p>
          <a:p>
            <a:r>
              <a:rPr lang="en-US" dirty="0">
                <a:sym typeface="Symbol" panose="05050102010706020507" pitchFamily="18" charset="2"/>
              </a:rPr>
              <a:t>Most carbon credit methods use 	Cooking efficiency (baseline)</a:t>
            </a:r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						Cooking efficiency (eCook)</a:t>
            </a:r>
          </a:p>
          <a:p>
            <a:r>
              <a:rPr lang="en-US" dirty="0">
                <a:sym typeface="Symbol" panose="05050102010706020507" pitchFamily="18" charset="2"/>
              </a:rPr>
              <a:t> With the cooking efficiency measured by Water Boiling Test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WBT ignores pot moving about/stirring; doesn't need much stove control; and requires &gt;30mins ‘boiling’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Doesn’t fully capture modern controls, induction technology, insulation and </a:t>
            </a:r>
            <a:r>
              <a:rPr lang="en-US" dirty="0" err="1">
                <a:sym typeface="Symbol" panose="05050102010706020507" pitchFamily="18" charset="2"/>
              </a:rPr>
              <a:t>pressurisation</a:t>
            </a:r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For the new MMECD, we proposed the Energy ratio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Can double the $ received 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endParaRPr lang="en-US" dirty="0">
              <a:sym typeface="Symbol" panose="05050102010706020507" pitchFamily="18" charset="2"/>
            </a:endParaRPr>
          </a:p>
          <a:p>
            <a:endParaRPr lang="en-US" dirty="0">
              <a:sym typeface="Symbol" panose="05050102010706020507" pitchFamily="18" charset="2"/>
            </a:endParaRPr>
          </a:p>
          <a:p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63851DD-F525-DA72-84B5-DCE3A3BFF5A1}"/>
              </a:ext>
            </a:extLst>
          </p:cNvPr>
          <p:cNvCxnSpPr>
            <a:cxnSpLocks/>
          </p:cNvCxnSpPr>
          <p:nvPr/>
        </p:nvCxnSpPr>
        <p:spPr>
          <a:xfrm>
            <a:off x="6400697" y="3180607"/>
            <a:ext cx="408647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240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FC1F8-9363-248A-CDF9-BC0CEB002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the cost of cooking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9B0E22-CF4C-8EC4-7F7F-99F943C4E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794" y="1630500"/>
            <a:ext cx="6462000" cy="387720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C016CD-AA2B-F700-5449-58E8D74E8791}"/>
              </a:ext>
            </a:extLst>
          </p:cNvPr>
          <p:cNvSpPr txBox="1"/>
          <p:nvPr/>
        </p:nvSpPr>
        <p:spPr>
          <a:xfrm>
            <a:off x="162717" y="1813786"/>
            <a:ext cx="646199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cost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cost of cooking with an EPC is approximately: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33% of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cost of using LPG;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20% of the cost of using charcoal</a:t>
            </a:r>
            <a:endParaRPr lang="en-GB" sz="2000" dirty="0"/>
          </a:p>
          <a:p>
            <a:endParaRPr lang="en-GB" sz="800" dirty="0"/>
          </a:p>
          <a:p>
            <a:r>
              <a:rPr lang="en-GB" sz="2000" dirty="0"/>
              <a:t>Caveats: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everybody pays a different price - location, season, quantities;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Kitchen lab tests used fuel prices prevailing in the study country at the time of the study.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435710-6C6B-6452-5534-C3E38CCA94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76" t="49291" r="51119" b="24653"/>
          <a:stretch/>
        </p:blipFill>
        <p:spPr>
          <a:xfrm>
            <a:off x="95697" y="4586507"/>
            <a:ext cx="5867883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17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A20556E53C8849B03014699C234EFC" ma:contentTypeVersion="13" ma:contentTypeDescription="Create a new document." ma:contentTypeScope="" ma:versionID="0c44d35ac1cdfd4c10b57a4e5f72f0bd">
  <xsd:schema xmlns:xsd="http://www.w3.org/2001/XMLSchema" xmlns:xs="http://www.w3.org/2001/XMLSchema" xmlns:p="http://schemas.microsoft.com/office/2006/metadata/properties" xmlns:ns2="518840ca-b295-45a1-8971-2c8647c4c341" xmlns:ns3="e117e5ce-368d-4f61-832d-da5de1a0d21e" targetNamespace="http://schemas.microsoft.com/office/2006/metadata/properties" ma:root="true" ma:fieldsID="3f8e33fb9138254ea93f75187110de5e" ns2:_="" ns3:_="">
    <xsd:import namespace="518840ca-b295-45a1-8971-2c8647c4c341"/>
    <xsd:import namespace="e117e5ce-368d-4f61-832d-da5de1a0d2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8840ca-b295-45a1-8971-2c8647c4c3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17e5ce-368d-4f61-832d-da5de1a0d21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BD58A6-1FF2-4192-8454-8B65FD6ED9AA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e117e5ce-368d-4f61-832d-da5de1a0d21e"/>
    <ds:schemaRef ds:uri="http://schemas.microsoft.com/office/2006/documentManagement/types"/>
    <ds:schemaRef ds:uri="http://schemas.microsoft.com/office/2006/metadata/properties"/>
    <ds:schemaRef ds:uri="518840ca-b295-45a1-8971-2c8647c4c341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0576226-287D-4F81-85D4-C75E553B01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39D4ED-5BE1-4F54-8DB5-D56C41FE4F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8840ca-b295-45a1-8971-2c8647c4c341"/>
    <ds:schemaRef ds:uri="e117e5ce-368d-4f61-832d-da5de1a0d2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417</Words>
  <Application>Microsoft Office PowerPoint</Application>
  <PresentationFormat>Widescreen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Din OT</vt:lpstr>
      <vt:lpstr>Symbol</vt:lpstr>
      <vt:lpstr>Times New Roman</vt:lpstr>
      <vt:lpstr>Office Theme</vt:lpstr>
      <vt:lpstr>PowerPoint Presentation</vt:lpstr>
      <vt:lpstr>Energy consumption data</vt:lpstr>
      <vt:lpstr>Cooking with different fuels</vt:lpstr>
      <vt:lpstr>Different electric cooking technologies</vt:lpstr>
      <vt:lpstr>Some physics….heat losses and energy services Source: adapted from Batchelor (2023), https://mecs.org.uk/blog/energy-transfer-in-kitchen-appliances/  </vt:lpstr>
      <vt:lpstr>Why this is important: eg carbon credit calculations</vt:lpstr>
      <vt:lpstr>Comparing the cost of cooking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Medland</dc:creator>
  <cp:lastModifiedBy>Matthew Leach</cp:lastModifiedBy>
  <cp:revision>98</cp:revision>
  <dcterms:created xsi:type="dcterms:W3CDTF">2019-04-05T13:36:49Z</dcterms:created>
  <dcterms:modified xsi:type="dcterms:W3CDTF">2023-06-13T09:10:19Z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0x01010072A20556E53C8849B03014699C234EFC</vt:lpwstr>
  </property>
</Properties>
</file>