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57" r:id="rId4"/>
    <p:sldId id="304" r:id="rId5"/>
    <p:sldId id="298" r:id="rId6"/>
    <p:sldId id="258" r:id="rId7"/>
    <p:sldId id="282" r:id="rId8"/>
    <p:sldId id="294" r:id="rId9"/>
    <p:sldId id="262" r:id="rId10"/>
    <p:sldId id="303" r:id="rId11"/>
    <p:sldId id="300" r:id="rId12"/>
    <p:sldId id="279" r:id="rId13"/>
    <p:sldId id="306" r:id="rId14"/>
    <p:sldId id="302" r:id="rId15"/>
    <p:sldId id="263" r:id="rId16"/>
    <p:sldId id="299" r:id="rId17"/>
    <p:sldId id="288" r:id="rId18"/>
    <p:sldId id="301" r:id="rId19"/>
    <p:sldId id="286" r:id="rId20"/>
    <p:sldId id="305" r:id="rId21"/>
    <p:sldId id="293" r:id="rId22"/>
    <p:sldId id="307" r:id="rId23"/>
    <p:sldId id="30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etal" initials="S" lastIdx="14" clrIdx="0">
    <p:extLst>
      <p:ext uri="{19B8F6BF-5375-455C-9EA6-DF929625EA0E}">
        <p15:presenceInfo xmlns:p15="http://schemas.microsoft.com/office/powerpoint/2012/main" userId="Sheetal" providerId="None"/>
      </p:ext>
    </p:extLst>
  </p:cmAuthor>
  <p:cmAuthor id="2" name="Neh Satsangi" initials="NS" lastIdx="1" clrIdx="1">
    <p:extLst>
      <p:ext uri="{19B8F6BF-5375-455C-9EA6-DF929625EA0E}">
        <p15:presenceInfo xmlns:p15="http://schemas.microsoft.com/office/powerpoint/2012/main" userId="61f83f084d0f8d1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3" autoAdjust="0"/>
    <p:restoredTop sz="95680" autoAdjust="0"/>
  </p:normalViewPr>
  <p:slideViewPr>
    <p:cSldViewPr snapToGrid="0">
      <p:cViewPr varScale="1">
        <p:scale>
          <a:sx n="103" d="100"/>
          <a:sy n="103" d="100"/>
        </p:scale>
        <p:origin x="81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Final%20Mapping%20-%20Device%20-%20Feed%20into%20Report%20(3)%20(1)%20(1)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Firewood, chips and crop residue</c:v>
                </c:pt>
                <c:pt idx="1">
                  <c:v>LPG </c:v>
                </c:pt>
                <c:pt idx="2">
                  <c:v>Other sources</c:v>
                </c:pt>
                <c:pt idx="3">
                  <c:v>No cooking arrangements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 formatCode="0.00%">
                  <c:v>0.33800000000000002</c:v>
                </c:pt>
                <c:pt idx="1">
                  <c:v>0.62</c:v>
                </c:pt>
                <c:pt idx="2" formatCode="0.00%">
                  <c:v>3.5000000000000003E-2</c:v>
                </c:pt>
                <c:pt idx="3" formatCode="0.00%">
                  <c:v>7.0000000000000001E-3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A4-4AC7-9E5F-7C6605D4A9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9765599"/>
        <c:axId val="401090847"/>
      </c:barChart>
      <c:catAx>
        <c:axId val="3997655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Cooking fuel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090847"/>
        <c:crosses val="autoZero"/>
        <c:auto val="1"/>
        <c:lblAlgn val="ctr"/>
        <c:lblOffset val="100"/>
        <c:noMultiLvlLbl val="0"/>
      </c:catAx>
      <c:valAx>
        <c:axId val="401090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No. of Households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7655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Electric Appliances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0706285171143727E-2"/>
          <c:y val="0.10314520870076425"/>
          <c:w val="0.77812071330589883"/>
          <c:h val="0.752674306407614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'Pictorial Representation'!$C$9</c:f>
              <c:strCache>
                <c:ptCount val="1"/>
                <c:pt idx="0">
                  <c:v>Models</c:v>
                </c:pt>
              </c:strCache>
            </c:strRef>
          </c:tx>
          <c:spPr>
            <a:solidFill>
              <a:srgbClr val="009ECA"/>
            </a:solidFill>
            <a:ln>
              <a:noFill/>
            </a:ln>
            <a:effectLst/>
          </c:spPr>
          <c:invertIfNegative val="0"/>
          <c:cat>
            <c:strRef>
              <c:f>'Pictorial Representation'!$B$10:$B$17</c:f>
              <c:strCache>
                <c:ptCount val="8"/>
                <c:pt idx="0">
                  <c:v>Electric Pressure Cooker</c:v>
                </c:pt>
                <c:pt idx="1">
                  <c:v>Electric Rice Cooker</c:v>
                </c:pt>
                <c:pt idx="2">
                  <c:v>Induction</c:v>
                </c:pt>
                <c:pt idx="3">
                  <c:v>Airfryer</c:v>
                </c:pt>
                <c:pt idx="4">
                  <c:v>Multi-Cooker</c:v>
                </c:pt>
                <c:pt idx="5">
                  <c:v>Egg Boilier Fryer</c:v>
                </c:pt>
                <c:pt idx="6">
                  <c:v>Roti &amp; Khakra Make </c:v>
                </c:pt>
                <c:pt idx="7">
                  <c:v>Dosa Maker</c:v>
                </c:pt>
              </c:strCache>
            </c:strRef>
          </c:cat>
          <c:val>
            <c:numRef>
              <c:f>'Pictorial Representation'!$C$10:$C$17</c:f>
              <c:numCache>
                <c:formatCode>General</c:formatCode>
                <c:ptCount val="8"/>
                <c:pt idx="0">
                  <c:v>58</c:v>
                </c:pt>
                <c:pt idx="1">
                  <c:v>99</c:v>
                </c:pt>
                <c:pt idx="2">
                  <c:v>241</c:v>
                </c:pt>
                <c:pt idx="3">
                  <c:v>45</c:v>
                </c:pt>
                <c:pt idx="4">
                  <c:v>51</c:v>
                </c:pt>
                <c:pt idx="5">
                  <c:v>44</c:v>
                </c:pt>
                <c:pt idx="6">
                  <c:v>105</c:v>
                </c:pt>
                <c:pt idx="7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2-46ED-9E8E-8FF9FE0CFE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40"/>
        <c:axId val="254723968"/>
        <c:axId val="270493184"/>
      </c:barChart>
      <c:lineChart>
        <c:grouping val="standard"/>
        <c:varyColors val="0"/>
        <c:ser>
          <c:idx val="1"/>
          <c:order val="1"/>
          <c:tx>
            <c:strRef>
              <c:f>'Pictorial Representation'!$D$9</c:f>
              <c:strCache>
                <c:ptCount val="1"/>
                <c:pt idx="0">
                  <c:v>Avg Price </c:v>
                </c:pt>
              </c:strCache>
            </c:strRef>
          </c:tx>
          <c:spPr>
            <a:ln w="31750" cap="rnd">
              <a:solidFill>
                <a:srgbClr val="36215E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cat>
            <c:strRef>
              <c:f>'Pictorial Representation'!$B$10:$B$17</c:f>
              <c:strCache>
                <c:ptCount val="8"/>
                <c:pt idx="0">
                  <c:v>Electric Pressure Cooker</c:v>
                </c:pt>
                <c:pt idx="1">
                  <c:v>Electric Rice Cooker</c:v>
                </c:pt>
                <c:pt idx="2">
                  <c:v>Induction</c:v>
                </c:pt>
                <c:pt idx="3">
                  <c:v>Airfryer</c:v>
                </c:pt>
                <c:pt idx="4">
                  <c:v>Multi-Cooker</c:v>
                </c:pt>
                <c:pt idx="5">
                  <c:v>Egg Boilier Fryer</c:v>
                </c:pt>
                <c:pt idx="6">
                  <c:v>Roti &amp; Khakra Make </c:v>
                </c:pt>
                <c:pt idx="7">
                  <c:v>Dosa Maker</c:v>
                </c:pt>
              </c:strCache>
            </c:strRef>
          </c:cat>
          <c:val>
            <c:numRef>
              <c:f>'Pictorial Representation'!$D$10:$D$17</c:f>
              <c:numCache>
                <c:formatCode>General</c:formatCode>
                <c:ptCount val="8"/>
                <c:pt idx="0">
                  <c:v>4021.2</c:v>
                </c:pt>
                <c:pt idx="1">
                  <c:v>2464.8000000000002</c:v>
                </c:pt>
                <c:pt idx="2">
                  <c:v>2951.5</c:v>
                </c:pt>
                <c:pt idx="3">
                  <c:v>6390.6</c:v>
                </c:pt>
                <c:pt idx="4">
                  <c:v>1566.7</c:v>
                </c:pt>
                <c:pt idx="5">
                  <c:v>509</c:v>
                </c:pt>
                <c:pt idx="6">
                  <c:v>1481.5</c:v>
                </c:pt>
                <c:pt idx="7">
                  <c:v>1698.1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C2-46ED-9E8E-8FF9FE0CFE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2830464"/>
        <c:axId val="270652928"/>
      </c:lineChart>
      <c:catAx>
        <c:axId val="2547239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/>
                  <a:t>Electric Appliances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0493184"/>
        <c:crosses val="autoZero"/>
        <c:auto val="1"/>
        <c:lblAlgn val="ctr"/>
        <c:lblOffset val="100"/>
        <c:noMultiLvlLbl val="0"/>
      </c:catAx>
      <c:valAx>
        <c:axId val="27049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1050"/>
                  <a:t>No. of Models</a:t>
                </a:r>
              </a:p>
            </c:rich>
          </c:tx>
          <c:layout>
            <c:manualLayout>
              <c:xMode val="edge"/>
              <c:yMode val="edge"/>
              <c:x val="8.8547847730528362E-3"/>
              <c:y val="0.3680221552362603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723968"/>
        <c:crosses val="autoZero"/>
        <c:crossBetween val="between"/>
      </c:valAx>
      <c:valAx>
        <c:axId val="27065292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1050"/>
                  <a:t>Price(INR)</a:t>
                </a:r>
              </a:p>
            </c:rich>
          </c:tx>
          <c:layout>
            <c:manualLayout>
              <c:xMode val="edge"/>
              <c:yMode val="edge"/>
              <c:x val="0.95522106658083306"/>
              <c:y val="0.3886685225956318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2830464"/>
        <c:crosses val="max"/>
        <c:crossBetween val="between"/>
      </c:valAx>
      <c:catAx>
        <c:axId val="2728304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06529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986642983369513"/>
          <c:y val="0.9473648055717695"/>
          <c:w val="0.20272479828910275"/>
          <c:h val="4.71299351575001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hyperlink" Target="https://finovista.com/cook-clean-pitch-green" TargetMode="External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hyperlink" Target="https://finovista.com/cook-clean-pitch-gree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70C379-670C-450A-894E-6EF213DA65E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6EC9AE6-C3B2-4305-90B0-5A1F07BB9667}">
      <dgm:prSet phldrT="[Text]" custT="1"/>
      <dgm:spPr>
        <a:solidFill>
          <a:srgbClr val="00B0F0"/>
        </a:solidFill>
      </dgm:spPr>
      <dgm:t>
        <a:bodyPr/>
        <a:lstStyle/>
        <a:p>
          <a:r>
            <a:rPr lang="en-IN" sz="1100" b="1" dirty="0">
              <a:latin typeface="+mn-lt"/>
            </a:rPr>
            <a:t>Supply Chain</a:t>
          </a:r>
        </a:p>
      </dgm:t>
    </dgm:pt>
    <dgm:pt modelId="{571874F8-D087-49B1-949C-498487B253A1}" type="parTrans" cxnId="{A5F4A191-D644-448F-A076-31AA84C8DD15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14CD6F3F-B0C1-49BA-8197-AA51BCB4B2D3}" type="sibTrans" cxnId="{A5F4A191-D644-448F-A076-31AA84C8DD15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257C1EC7-46FC-40AB-9233-1A6FE1F8B184}">
      <dgm:prSet phldrT="[Text]" custT="1"/>
      <dgm:spPr>
        <a:solidFill>
          <a:srgbClr val="00B0F0"/>
        </a:solidFill>
      </dgm:spPr>
      <dgm:t>
        <a:bodyPr/>
        <a:lstStyle/>
        <a:p>
          <a:r>
            <a:rPr lang="en-IN" sz="1100" b="1" dirty="0">
              <a:latin typeface="+mn-lt"/>
            </a:rPr>
            <a:t>Consumer</a:t>
          </a:r>
        </a:p>
      </dgm:t>
    </dgm:pt>
    <dgm:pt modelId="{5060FE3E-9127-4DC0-B11F-B890AE03FBFC}" type="parTrans" cxnId="{7AECC11C-82F1-4346-A12A-234F2C96898F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81B37CFE-1C35-41A8-A130-42576A433ADF}" type="sibTrans" cxnId="{7AECC11C-82F1-4346-A12A-234F2C96898F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0DC02661-F54A-4925-BE11-0FBAD0C883B4}">
      <dgm:prSet phldrT="[Text]" custT="1"/>
      <dgm:spPr>
        <a:solidFill>
          <a:srgbClr val="00B0F0"/>
        </a:solidFill>
      </dgm:spPr>
      <dgm:t>
        <a:bodyPr/>
        <a:lstStyle/>
        <a:p>
          <a:r>
            <a:rPr lang="en-IN" sz="1100" b="1" dirty="0">
              <a:latin typeface="+mn-lt"/>
            </a:rPr>
            <a:t>Enabling Policy</a:t>
          </a:r>
        </a:p>
      </dgm:t>
    </dgm:pt>
    <dgm:pt modelId="{A93C94F0-0C63-45ED-B560-23300D5FC6E4}" type="parTrans" cxnId="{9F46375B-0E2C-4214-98DA-AF9CFECEAD69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65CBE294-8B4B-481E-B8B2-988857170AF9}" type="sibTrans" cxnId="{9F46375B-0E2C-4214-98DA-AF9CFECEAD69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335F8320-A72C-453F-BAA9-D06BDB7ACA4C}">
      <dgm:prSet phldrT="[Text]" custT="1"/>
      <dgm:spPr>
        <a:solidFill>
          <a:srgbClr val="00B0F0"/>
        </a:solidFill>
      </dgm:spPr>
      <dgm:t>
        <a:bodyPr/>
        <a:lstStyle/>
        <a:p>
          <a:r>
            <a:rPr lang="en-IN" sz="1100" b="1" dirty="0">
              <a:latin typeface="+mn-lt"/>
            </a:rPr>
            <a:t>Building Evidence</a:t>
          </a:r>
        </a:p>
      </dgm:t>
    </dgm:pt>
    <dgm:pt modelId="{F956D89F-764C-42DB-B605-BCBB339D6C56}" type="parTrans" cxnId="{067CB723-FF32-4B20-A74B-5DFA2163F94E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2CBE13D9-8AD4-4B4C-84AA-2DAD0D33CEF8}" type="sibTrans" cxnId="{067CB723-FF32-4B20-A74B-5DFA2163F94E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98B4157C-71AA-47AF-9C9F-CE6972787BB2}">
      <dgm:prSet phldrT="[Text]" custT="1"/>
      <dgm:spPr>
        <a:solidFill>
          <a:srgbClr val="00B0F0"/>
        </a:solidFill>
      </dgm:spPr>
      <dgm:t>
        <a:bodyPr/>
        <a:lstStyle/>
        <a:p>
          <a:r>
            <a:rPr lang="en-IN" sz="1100" b="1" dirty="0">
              <a:latin typeface="+mn-lt"/>
            </a:rPr>
            <a:t>Market Development</a:t>
          </a:r>
        </a:p>
      </dgm:t>
    </dgm:pt>
    <dgm:pt modelId="{5E08135D-175B-4423-9AFC-F0363F5EB233}" type="parTrans" cxnId="{9334DD15-51C6-470A-90E8-50A4D5ADEAED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C1F3578E-7496-4F96-80B9-46A0F16594FA}" type="sibTrans" cxnId="{9334DD15-51C6-470A-90E8-50A4D5ADEAED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1EECDF14-0EFC-4D3E-90F1-474EDAAD75F8}">
      <dgm:prSet phldrT="[Text]" custT="1"/>
      <dgm:spPr>
        <a:solidFill>
          <a:srgbClr val="00B0F0"/>
        </a:solidFill>
      </dgm:spPr>
      <dgm:t>
        <a:bodyPr/>
        <a:lstStyle/>
        <a:p>
          <a:r>
            <a:rPr lang="en-IN" sz="1100" b="1" dirty="0">
              <a:latin typeface="+mn-lt"/>
            </a:rPr>
            <a:t>Capacity Development</a:t>
          </a:r>
        </a:p>
      </dgm:t>
    </dgm:pt>
    <dgm:pt modelId="{7E5840E9-5244-4DEF-933A-9D67E7845B1F}" type="parTrans" cxnId="{F01291AE-FB5E-4E34-8887-4B497B7F86DD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9E936DB4-7C1C-431B-AA56-3EB71E03943F}" type="sibTrans" cxnId="{F01291AE-FB5E-4E34-8887-4B497B7F86DD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5254BE1B-1103-4E40-930C-64C0A0C1AB7C}">
      <dgm:prSet custT="1"/>
      <dgm:spPr>
        <a:solidFill>
          <a:schemeClr val="accent6">
            <a:lumMod val="75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r>
            <a:rPr lang="en-IN" sz="1100" b="1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India</a:t>
          </a:r>
          <a:r>
            <a:rPr lang="en-IN" sz="1100" b="1" kern="1200" dirty="0">
              <a:latin typeface="+mn-lt"/>
            </a:rPr>
            <a:t> </a:t>
          </a:r>
          <a:r>
            <a:rPr lang="en-IN" sz="1100" b="1" kern="1200" dirty="0" err="1">
              <a:latin typeface="+mn-lt"/>
            </a:rPr>
            <a:t>eCookbook</a:t>
          </a:r>
          <a:endParaRPr lang="en-IN" sz="1100" b="1" kern="1200" dirty="0">
            <a:latin typeface="+mn-lt"/>
          </a:endParaRPr>
        </a:p>
      </dgm:t>
    </dgm:pt>
    <dgm:pt modelId="{56980CD6-F1C5-41AE-8408-E82375AF2689}" type="parTrans" cxnId="{66E47CF6-E03C-4021-BF8A-CED1DA1D7FCF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43A11E00-EA19-425C-9CA2-486808DA6E45}" type="sibTrans" cxnId="{66E47CF6-E03C-4021-BF8A-CED1DA1D7FCF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4D71249F-8218-47F4-B80F-8BBE6D2E5412}">
      <dgm:prSet phldrT="[Text]" custT="1"/>
      <dgm:spPr>
        <a:solidFill>
          <a:srgbClr val="00B0F0"/>
        </a:solidFill>
      </dgm:spPr>
      <dgm:t>
        <a:bodyPr/>
        <a:lstStyle/>
        <a:p>
          <a:r>
            <a:rPr lang="en-IN" sz="1100" b="1" dirty="0">
              <a:latin typeface="+mn-lt"/>
            </a:rPr>
            <a:t>Finance </a:t>
          </a:r>
        </a:p>
      </dgm:t>
    </dgm:pt>
    <dgm:pt modelId="{C336C4E6-60B9-4AC1-BFBE-503916293295}" type="parTrans" cxnId="{9AF57731-BAAD-4DB0-934A-D972D7D02EE3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03DDA062-3312-4E2C-81D2-2DC883521F6E}" type="sibTrans" cxnId="{9AF57731-BAAD-4DB0-934A-D972D7D02EE3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CE27CA9D-FE47-4AE1-A5B1-83153E1C7E9B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buClr>
              <a:schemeClr val="lt1"/>
            </a:buClr>
            <a:buSzPts val="1600"/>
            <a:buFont typeface="EB Garamond"/>
            <a:buNone/>
          </a:pPr>
          <a:r>
            <a:rPr lang="en-US" sz="1100" b="1" kern="1200">
              <a:solidFill>
                <a:schemeClr val="tx1"/>
              </a:solidFill>
              <a:latin typeface="+mn-lt"/>
              <a:ea typeface="+mn-ea"/>
              <a:cs typeface="+mn-cs"/>
              <a:sym typeface="EB Garamond"/>
            </a:rPr>
            <a:t>Investor</a:t>
          </a:r>
          <a:r>
            <a:rPr lang="en-US" sz="1100" b="1" kern="1200">
              <a:solidFill>
                <a:schemeClr val="tx1"/>
              </a:solidFill>
              <a:latin typeface="+mn-lt"/>
              <a:ea typeface="EB Garamond"/>
              <a:cs typeface="EB Garamond"/>
              <a:sym typeface="EB Garamond"/>
            </a:rPr>
            <a:t> Pitching &amp; Connect </a:t>
          </a:r>
          <a:endParaRPr lang="en-IN" sz="1100" b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9866C960-AA42-4C28-ACF9-643C9F8CB41C}" type="parTrans" cxnId="{50596A61-6F1B-49C8-9968-3FF33671A67D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C6D7FBE0-2935-463E-8E87-F29FE79AA89B}" type="sibTrans" cxnId="{50596A61-6F1B-49C8-9968-3FF33671A67D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66A45873-89D8-4EE7-B207-18F021EDBFE5}">
      <dgm:prSet phldrT="[Text]" custT="1"/>
      <dgm:spPr>
        <a:solidFill>
          <a:schemeClr val="accent2"/>
        </a:solidFill>
      </dgm:spPr>
      <dgm:t>
        <a:bodyPr/>
        <a:lstStyle/>
        <a:p>
          <a:pPr>
            <a:buClr>
              <a:schemeClr val="lt1"/>
            </a:buClr>
            <a:buSzPts val="1600"/>
            <a:buFont typeface="EB Garamond"/>
            <a:buNone/>
          </a:pPr>
          <a:r>
            <a:rPr lang="en-US" sz="1100" b="1" dirty="0">
              <a:solidFill>
                <a:schemeClr val="bg1"/>
              </a:solidFill>
              <a:latin typeface="+mn-lt"/>
              <a:ea typeface="EB Garamond"/>
              <a:cs typeface="EB Garamond"/>
              <a:sym typeface="EB Garamond"/>
            </a:rPr>
            <a:t>EESL revolving fund</a:t>
          </a:r>
          <a:endParaRPr lang="en-IN" sz="1100" b="1" dirty="0">
            <a:solidFill>
              <a:schemeClr val="bg1"/>
            </a:solidFill>
            <a:latin typeface="+mn-lt"/>
          </a:endParaRPr>
        </a:p>
      </dgm:t>
    </dgm:pt>
    <dgm:pt modelId="{E4F038DF-E670-4DC6-9C09-7A5A406FF189}" type="parTrans" cxnId="{10A78B66-F7A9-4D97-A45F-B3B0E9DB259A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739CF431-19C6-4082-B81B-9AF8A85B9C07}" type="sibTrans" cxnId="{10A78B66-F7A9-4D97-A45F-B3B0E9DB259A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33A69C07-745E-4D7C-9763-209AD9C46978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buClr>
              <a:schemeClr val="lt1"/>
            </a:buClr>
            <a:buSzPts val="1400"/>
            <a:buFont typeface="EB Garamond"/>
            <a:buNone/>
          </a:pPr>
          <a:r>
            <a:rPr lang="en-US" sz="1100" b="1" dirty="0">
              <a:solidFill>
                <a:schemeClr val="bg1"/>
              </a:solidFill>
              <a:latin typeface="+mn-lt"/>
              <a:ea typeface="EB Garamond"/>
              <a:cs typeface="EB Garamond"/>
              <a:sym typeface="EB Garamond"/>
            </a:rPr>
            <a:t>Entrepreneurship Development Programme</a:t>
          </a:r>
          <a:endParaRPr lang="en-IN" sz="1100" b="1" dirty="0">
            <a:solidFill>
              <a:schemeClr val="bg1"/>
            </a:solidFill>
            <a:latin typeface="+mn-lt"/>
          </a:endParaRPr>
        </a:p>
      </dgm:t>
    </dgm:pt>
    <dgm:pt modelId="{D9288791-495E-45EC-8266-8826A000D86E}" type="parTrans" cxnId="{F2964E73-DC59-4C84-B999-EE050A8D54A6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90790109-5EC4-4EB5-A121-EC52DBD5948D}" type="sibTrans" cxnId="{F2964E73-DC59-4C84-B999-EE050A8D54A6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ED252B13-D448-45A0-8FFF-FF8B9CA7668E}">
      <dgm:prSet phldrT="[Text]" custT="1"/>
      <dgm:spPr>
        <a:solidFill>
          <a:schemeClr val="accent2"/>
        </a:solidFill>
      </dgm:spPr>
      <dgm:t>
        <a:bodyPr/>
        <a:lstStyle/>
        <a:p>
          <a:pPr>
            <a:buClr>
              <a:schemeClr val="lt1"/>
            </a:buClr>
            <a:buSzPts val="1400"/>
            <a:buFont typeface="EB Garamond"/>
            <a:buNone/>
          </a:pPr>
          <a:r>
            <a:rPr lang="en-US" sz="1100" b="1" kern="1200" dirty="0">
              <a:solidFill>
                <a:schemeClr val="bg1"/>
              </a:solidFill>
              <a:latin typeface="+mn-lt"/>
              <a:ea typeface="+mn-ea"/>
              <a:cs typeface="+mn-cs"/>
              <a:sym typeface="EB Garamond"/>
            </a:rPr>
            <a:t>Innovation</a:t>
          </a:r>
          <a:r>
            <a:rPr lang="en-US" sz="1100" b="1" kern="1200" dirty="0">
              <a:solidFill>
                <a:schemeClr val="bg1"/>
              </a:solidFill>
              <a:latin typeface="+mn-lt"/>
              <a:ea typeface="EB Garamond"/>
              <a:cs typeface="EB Garamond"/>
              <a:sym typeface="EB Garamond"/>
            </a:rPr>
            <a:t> Challenge</a:t>
          </a:r>
          <a:endParaRPr lang="en-IN" sz="1100" b="1" kern="1200" dirty="0">
            <a:solidFill>
              <a:schemeClr val="bg1"/>
            </a:solidFill>
            <a:latin typeface="+mn-lt"/>
          </a:endParaRPr>
        </a:p>
      </dgm:t>
    </dgm:pt>
    <dgm:pt modelId="{E6932CAE-B46F-4D66-A702-0B10CEE580D6}" type="parTrans" cxnId="{6C073629-89AF-4EAE-A2A2-936751795608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1505A6C5-3133-494B-8DA9-5D4AB1EE2BA7}" type="sibTrans" cxnId="{6C073629-89AF-4EAE-A2A2-936751795608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B743456D-8170-4C25-B6E9-1C5F56D90321}">
      <dgm:prSet phldrT="[Text]" custT="1"/>
      <dgm:spPr>
        <a:solidFill>
          <a:schemeClr val="accent6">
            <a:lumMod val="60000"/>
            <a:lumOff val="40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Large Scale Deployment</a:t>
          </a:r>
        </a:p>
      </dgm:t>
    </dgm:pt>
    <dgm:pt modelId="{98935F12-3456-41A4-909A-03BEFFC5C4C4}" type="parTrans" cxnId="{89B034B8-C2B9-4D5D-A407-5190C8503536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717769A3-9ABB-40DC-8F0F-551B7F7B6A00}" type="sibTrans" cxnId="{89B034B8-C2B9-4D5D-A407-5190C8503536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858D5C7B-FDB2-4C18-8FA0-E97E1ACB6477}">
      <dgm:prSet phldrT="[Text]" custT="1"/>
      <dgm:spPr>
        <a:solidFill>
          <a:schemeClr val="accent2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Device Standards &amp; Labelling</a:t>
          </a:r>
        </a:p>
      </dgm:t>
    </dgm:pt>
    <dgm:pt modelId="{B0FD6648-6DE6-4397-BB8C-89E1EB630B73}" type="parTrans" cxnId="{FE516447-0582-4F4B-BE6C-D6E90E3E8CFC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D3F1DCD8-49E3-4BB6-ABD0-C397DADCB65B}" type="sibTrans" cxnId="{FE516447-0582-4F4B-BE6C-D6E90E3E8CFC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F6EA1D68-303B-4E23-91BD-E2361BCD0720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1100" b="1" dirty="0">
              <a:latin typeface="+mn-lt"/>
            </a:rPr>
            <a:t>Talk Series –Phase 1 &amp; 2</a:t>
          </a:r>
        </a:p>
      </dgm:t>
    </dgm:pt>
    <dgm:pt modelId="{C9050C01-A0A7-4EC8-AD88-5C6F0FCC610D}" type="parTrans" cxnId="{27E127E3-D36D-4CFD-AF61-090ACA82A466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EDD7A12D-C6B4-48E1-BFD1-919AC95904F1}" type="sibTrans" cxnId="{27E127E3-D36D-4CFD-AF61-090ACA82A466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5E82869A-9892-4397-8B64-5B14CFFAF024}">
      <dgm:prSet phldrT="[Text]" custT="1"/>
      <dgm:spPr>
        <a:solidFill>
          <a:schemeClr val="accent6">
            <a:lumMod val="75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Modern Energy Cooking Forum 2022</a:t>
          </a:r>
        </a:p>
      </dgm:t>
    </dgm:pt>
    <dgm:pt modelId="{4B1FAA78-7F2C-4FA2-B5C4-FA42D5EBCCC2}" type="parTrans" cxnId="{3FC918EE-3874-403E-AD1F-FE28A13BB154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0CC08E57-9980-45D3-857E-803582E501A8}" type="sibTrans" cxnId="{3FC918EE-3874-403E-AD1F-FE28A13BB154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F680A91D-1488-4D54-A3E1-FA86B3643622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IN" sz="1100" b="1" dirty="0">
              <a:solidFill>
                <a:schemeClr val="bg1"/>
              </a:solidFill>
              <a:latin typeface="+mn-lt"/>
            </a:rPr>
            <a:t>Consumer Behaviour &amp; Demonstration</a:t>
          </a:r>
        </a:p>
      </dgm:t>
    </dgm:pt>
    <dgm:pt modelId="{B07D6AE5-8DBE-4A1B-A123-9EB02005730A}" type="parTrans" cxnId="{731D7B53-C50A-4818-BC05-8E0A6D5B860D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499D1603-AC32-44E2-B756-DEB6842A836A}" type="sibTrans" cxnId="{731D7B53-C50A-4818-BC05-8E0A6D5B860D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190B52D7-F991-4C6D-AB2D-2970D9B3947A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1100" b="1" dirty="0">
              <a:latin typeface="+mn-lt"/>
            </a:rPr>
            <a:t>Electric Cooking Promotion</a:t>
          </a:r>
        </a:p>
      </dgm:t>
    </dgm:pt>
    <dgm:pt modelId="{F394EE25-9F7B-4951-962E-B4FBDB712503}" type="parTrans" cxnId="{91D01F3A-3750-45C2-BC62-832FBC1FF3DC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2F958643-CB1F-4DED-8D0C-91CB8CED73B4}" type="sibTrans" cxnId="{91D01F3A-3750-45C2-BC62-832FBC1FF3DC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796C8021-ED36-4CA0-BA65-9D777F2BA2A7}">
      <dgm:prSet phldrT="[Text]" custT="1"/>
      <dgm:spPr>
        <a:solidFill>
          <a:srgbClr val="00B0F0"/>
        </a:solidFill>
      </dgm:spPr>
      <dgm:t>
        <a:bodyPr/>
        <a:lstStyle/>
        <a:p>
          <a:r>
            <a:rPr lang="en-IN" sz="1100" b="1" dirty="0">
              <a:latin typeface="+mn-lt"/>
            </a:rPr>
            <a:t>Policy</a:t>
          </a:r>
        </a:p>
      </dgm:t>
    </dgm:pt>
    <dgm:pt modelId="{C0C894ED-AEDD-4463-AFD4-4F057A970B1C}" type="sibTrans" cxnId="{3E8C2966-8688-44FA-BB50-9CB55725A971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0555BFA3-8B81-415A-86F8-B72E307E2B60}" type="parTrans" cxnId="{3E8C2966-8688-44FA-BB50-9CB55725A971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28DBF6B4-D6C6-4CFB-A8AE-05615B4A8E16}">
      <dgm:prSet phldrT="[Text]" custT="1"/>
      <dgm:spPr/>
      <dgm:t>
        <a:bodyPr/>
        <a:lstStyle/>
        <a:p>
          <a:r>
            <a:rPr lang="en-IN" sz="2000" b="1" dirty="0">
              <a:latin typeface="+mn-lt"/>
            </a:rPr>
            <a:t>Major Initiatives - MECS In India</a:t>
          </a:r>
        </a:p>
      </dgm:t>
    </dgm:pt>
    <dgm:pt modelId="{65E0331E-896B-4B69-897F-141197CFD1D5}" type="sibTrans" cxnId="{BE5A18BA-C057-4E06-8591-02826C18F5A9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6072817D-1124-46D2-8364-DF2DDEFE592D}" type="parTrans" cxnId="{BE5A18BA-C057-4E06-8591-02826C18F5A9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2912EC2F-50B2-4B78-BBCE-56A87EFED233}">
      <dgm:prSet custT="1"/>
      <dgm:spPr>
        <a:solidFill>
          <a:schemeClr val="accent6">
            <a:lumMod val="75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r>
            <a:rPr lang="en-IN" sz="1100" b="1" dirty="0">
              <a:solidFill>
                <a:schemeClr val="bg1"/>
              </a:solidFill>
              <a:latin typeface="+mn-lt"/>
              <a:ea typeface="+mn-ea"/>
              <a:cs typeface="+mn-cs"/>
            </a:rPr>
            <a:t>100</a:t>
          </a:r>
          <a:r>
            <a:rPr lang="en-IN" sz="1100" b="1" dirty="0">
              <a:solidFill>
                <a:schemeClr val="bg1"/>
              </a:solidFill>
              <a:latin typeface="+mn-lt"/>
            </a:rPr>
            <a:t>% Cooking with Electricity</a:t>
          </a:r>
        </a:p>
      </dgm:t>
    </dgm:pt>
    <dgm:pt modelId="{60F8A377-BE01-42F7-B23C-F1BF4F937DD0}" type="parTrans" cxnId="{40649EBA-4317-4624-8147-0ABA46D8C178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70924C92-10EB-473E-A867-BCE0AA22F8DA}" type="sibTrans" cxnId="{40649EBA-4317-4624-8147-0ABA46D8C178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B2ED570E-0B9C-468C-83B9-7AF82559487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sz="1100" b="1" dirty="0">
              <a:latin typeface="+mn-lt"/>
            </a:rPr>
            <a:t>Clean energy access for cooking for street food vendors</a:t>
          </a:r>
        </a:p>
      </dgm:t>
    </dgm:pt>
    <dgm:pt modelId="{0CDC3BD9-A2F9-4C9E-AA44-E4D2455EA082}" type="parTrans" cxnId="{24AA0C91-6D4B-4C0E-A719-D62A632958DF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0E17506A-1B5C-44B6-9273-402FF8BCC256}" type="sibTrans" cxnId="{24AA0C91-6D4B-4C0E-A719-D62A632958DF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AA798700-BDD8-4C92-98CF-FD6217C7367F}">
      <dgm:prSet custT="1"/>
      <dgm:spPr>
        <a:solidFill>
          <a:schemeClr val="accent6">
            <a:lumMod val="60000"/>
            <a:lumOff val="40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r>
            <a:rPr lang="en-IN" sz="1100" b="1" kern="1200">
              <a:solidFill>
                <a:schemeClr val="tx1"/>
              </a:solidFill>
              <a:latin typeface="+mn-lt"/>
              <a:ea typeface="+mn-ea"/>
              <a:cs typeface="+mn-cs"/>
            </a:rPr>
            <a:t>Evidence based Research in Clean cooking with NIAS</a:t>
          </a:r>
          <a:endParaRPr lang="en-IN" sz="1100" b="1" kern="1200" dirty="0">
            <a:solidFill>
              <a:schemeClr val="bg1"/>
            </a:solidFill>
            <a:latin typeface="+mn-lt"/>
          </a:endParaRPr>
        </a:p>
      </dgm:t>
    </dgm:pt>
    <dgm:pt modelId="{7527DFA4-2616-44EF-AD0D-966F8F9D0495}" type="parTrans" cxnId="{02613122-8733-4FAF-90E1-91FEE065907F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AB82ADC3-6537-4AE7-BA37-900077B04638}" type="sibTrans" cxnId="{02613122-8733-4FAF-90E1-91FEE065907F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F908A2AD-A93B-41CF-9339-FAF20B906F82}">
      <dgm:prSet phldrT="[Text]" custT="1"/>
      <dgm:spPr>
        <a:solidFill>
          <a:srgbClr val="70AD47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Market Access Support to Domestic Manufacturers</a:t>
          </a:r>
        </a:p>
      </dgm:t>
    </dgm:pt>
    <dgm:pt modelId="{17D81153-82A1-4795-8688-B6A60AF8BE42}" type="parTrans" cxnId="{8B7411BF-3AF8-4467-BE46-405F5B9C80FE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5E7A153D-24E2-4ADB-A3BC-0043238467DC}" type="sibTrans" cxnId="{8B7411BF-3AF8-4467-BE46-405F5B9C80FE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C09A8397-EF2A-4BE1-9EA1-53AFACF0F7A1}">
      <dgm:prSet phldrT="[Text]" custT="1"/>
      <dgm:spPr>
        <a:solidFill>
          <a:srgbClr val="70AD47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Exhibition on Modern Energy based Clean Cooking Technologies </a:t>
          </a:r>
        </a:p>
      </dgm:t>
    </dgm:pt>
    <dgm:pt modelId="{A39CB921-A07C-40F9-B440-3C693BADE25E}" type="parTrans" cxnId="{F28141A8-7FA6-4DFD-8AE3-6693F0396565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D3A9CCB9-815F-4516-8803-43034C33BF0F}" type="sibTrans" cxnId="{F28141A8-7FA6-4DFD-8AE3-6693F0396565}">
      <dgm:prSet/>
      <dgm:spPr/>
      <dgm:t>
        <a:bodyPr/>
        <a:lstStyle/>
        <a:p>
          <a:endParaRPr lang="en-IN" sz="1100">
            <a:latin typeface="+mn-lt"/>
          </a:endParaRPr>
        </a:p>
      </dgm:t>
    </dgm:pt>
    <dgm:pt modelId="{C84616A3-E8A6-44BA-842A-E604154D0597}" type="pres">
      <dgm:prSet presAssocID="{BB70C379-670C-450A-894E-6EF213DA65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D18FC82-B2D0-474A-8733-989F94B5E2A3}" type="pres">
      <dgm:prSet presAssocID="{28DBF6B4-D6C6-4CFB-A8AE-05615B4A8E16}" presName="hierRoot1" presStyleCnt="0">
        <dgm:presLayoutVars>
          <dgm:hierBranch val="init"/>
        </dgm:presLayoutVars>
      </dgm:prSet>
      <dgm:spPr/>
    </dgm:pt>
    <dgm:pt modelId="{1C17C576-7C03-4FEB-B975-1DB790A5ACC2}" type="pres">
      <dgm:prSet presAssocID="{28DBF6B4-D6C6-4CFB-A8AE-05615B4A8E16}" presName="rootComposite1" presStyleCnt="0"/>
      <dgm:spPr/>
    </dgm:pt>
    <dgm:pt modelId="{4A670A82-890A-487A-BBF8-0C31FC5DBAFA}" type="pres">
      <dgm:prSet presAssocID="{28DBF6B4-D6C6-4CFB-A8AE-05615B4A8E16}" presName="rootText1" presStyleLbl="node0" presStyleIdx="0" presStyleCnt="1" custAng="0" custScaleX="313633" custScaleY="88960">
        <dgm:presLayoutVars>
          <dgm:chPref val="3"/>
        </dgm:presLayoutVars>
      </dgm:prSet>
      <dgm:spPr/>
    </dgm:pt>
    <dgm:pt modelId="{BDE7B295-3EBF-416A-B8A7-3C43AC0E6BEE}" type="pres">
      <dgm:prSet presAssocID="{28DBF6B4-D6C6-4CFB-A8AE-05615B4A8E16}" presName="rootConnector1" presStyleLbl="node1" presStyleIdx="0" presStyleCnt="0"/>
      <dgm:spPr/>
    </dgm:pt>
    <dgm:pt modelId="{3A22A05A-4AFD-4FC0-852E-A055A60B9CCE}" type="pres">
      <dgm:prSet presAssocID="{28DBF6B4-D6C6-4CFB-A8AE-05615B4A8E16}" presName="hierChild2" presStyleCnt="0"/>
      <dgm:spPr/>
    </dgm:pt>
    <dgm:pt modelId="{FDC923CB-013A-446B-A665-6DC62078CC22}" type="pres">
      <dgm:prSet presAssocID="{0555BFA3-8B81-415A-86F8-B72E307E2B60}" presName="Name37" presStyleLbl="parChTrans1D2" presStyleIdx="0" presStyleCnt="3"/>
      <dgm:spPr/>
    </dgm:pt>
    <dgm:pt modelId="{446A5402-84CF-42B4-A471-7B91F3434746}" type="pres">
      <dgm:prSet presAssocID="{796C8021-ED36-4CA0-BA65-9D777F2BA2A7}" presName="hierRoot2" presStyleCnt="0">
        <dgm:presLayoutVars>
          <dgm:hierBranch val="init"/>
        </dgm:presLayoutVars>
      </dgm:prSet>
      <dgm:spPr/>
    </dgm:pt>
    <dgm:pt modelId="{1FF01042-6642-4FA7-BB8B-FF615ADF9967}" type="pres">
      <dgm:prSet presAssocID="{796C8021-ED36-4CA0-BA65-9D777F2BA2A7}" presName="rootComposite" presStyleCnt="0"/>
      <dgm:spPr/>
    </dgm:pt>
    <dgm:pt modelId="{6FE64252-A7A7-4BA4-9652-AF0D0851CC60}" type="pres">
      <dgm:prSet presAssocID="{796C8021-ED36-4CA0-BA65-9D777F2BA2A7}" presName="rootText" presStyleLbl="node2" presStyleIdx="0" presStyleCnt="3">
        <dgm:presLayoutVars>
          <dgm:chPref val="3"/>
        </dgm:presLayoutVars>
      </dgm:prSet>
      <dgm:spPr/>
    </dgm:pt>
    <dgm:pt modelId="{5F9EE47B-6C40-4625-8834-B61334E0C7E7}" type="pres">
      <dgm:prSet presAssocID="{796C8021-ED36-4CA0-BA65-9D777F2BA2A7}" presName="rootConnector" presStyleLbl="node2" presStyleIdx="0" presStyleCnt="3"/>
      <dgm:spPr/>
    </dgm:pt>
    <dgm:pt modelId="{98D348FE-6802-477B-8B1E-DCCD2D12C97E}" type="pres">
      <dgm:prSet presAssocID="{796C8021-ED36-4CA0-BA65-9D777F2BA2A7}" presName="hierChild4" presStyleCnt="0"/>
      <dgm:spPr/>
    </dgm:pt>
    <dgm:pt modelId="{75F477EF-A26B-43EF-9B7F-34EEB8710972}" type="pres">
      <dgm:prSet presAssocID="{A93C94F0-0C63-45ED-B560-23300D5FC6E4}" presName="Name37" presStyleLbl="parChTrans1D3" presStyleIdx="0" presStyleCnt="8"/>
      <dgm:spPr/>
    </dgm:pt>
    <dgm:pt modelId="{E31E431B-B4C6-40C2-AD20-70C657AAC166}" type="pres">
      <dgm:prSet presAssocID="{0DC02661-F54A-4925-BE11-0FBAD0C883B4}" presName="hierRoot2" presStyleCnt="0">
        <dgm:presLayoutVars>
          <dgm:hierBranch val="init"/>
        </dgm:presLayoutVars>
      </dgm:prSet>
      <dgm:spPr/>
    </dgm:pt>
    <dgm:pt modelId="{251A8586-F507-423D-BC2F-1816AA43B4FA}" type="pres">
      <dgm:prSet presAssocID="{0DC02661-F54A-4925-BE11-0FBAD0C883B4}" presName="rootComposite" presStyleCnt="0"/>
      <dgm:spPr/>
    </dgm:pt>
    <dgm:pt modelId="{35E1F13F-2DF3-4F72-ACD5-095C25514F29}" type="pres">
      <dgm:prSet presAssocID="{0DC02661-F54A-4925-BE11-0FBAD0C883B4}" presName="rootText" presStyleLbl="node3" presStyleIdx="0" presStyleCnt="8">
        <dgm:presLayoutVars>
          <dgm:chPref val="3"/>
        </dgm:presLayoutVars>
      </dgm:prSet>
      <dgm:spPr/>
    </dgm:pt>
    <dgm:pt modelId="{36895D8B-331F-420C-A5FB-6BE35C7EAA97}" type="pres">
      <dgm:prSet presAssocID="{0DC02661-F54A-4925-BE11-0FBAD0C883B4}" presName="rootConnector" presStyleLbl="node3" presStyleIdx="0" presStyleCnt="8"/>
      <dgm:spPr/>
    </dgm:pt>
    <dgm:pt modelId="{D04C69C7-1485-4AEF-A767-A378959EBC10}" type="pres">
      <dgm:prSet presAssocID="{0DC02661-F54A-4925-BE11-0FBAD0C883B4}" presName="hierChild4" presStyleCnt="0"/>
      <dgm:spPr/>
    </dgm:pt>
    <dgm:pt modelId="{7B18D6E2-2D4D-4C9D-9A29-B1138C2A8E9A}" type="pres">
      <dgm:prSet presAssocID="{C9050C01-A0A7-4EC8-AD88-5C6F0FCC610D}" presName="Name37" presStyleLbl="parChTrans1D4" presStyleIdx="0" presStyleCnt="13"/>
      <dgm:spPr/>
    </dgm:pt>
    <dgm:pt modelId="{BFBE2470-D2A9-4C63-B570-9E5A6AD4DF1B}" type="pres">
      <dgm:prSet presAssocID="{F6EA1D68-303B-4E23-91BD-E2361BCD0720}" presName="hierRoot2" presStyleCnt="0">
        <dgm:presLayoutVars>
          <dgm:hierBranch val="init"/>
        </dgm:presLayoutVars>
      </dgm:prSet>
      <dgm:spPr/>
    </dgm:pt>
    <dgm:pt modelId="{4963574A-8CB3-447D-8E80-D889B507D5D0}" type="pres">
      <dgm:prSet presAssocID="{F6EA1D68-303B-4E23-91BD-E2361BCD0720}" presName="rootComposite" presStyleCnt="0"/>
      <dgm:spPr/>
    </dgm:pt>
    <dgm:pt modelId="{F669296D-6C4B-4DEE-98A6-337E75033B45}" type="pres">
      <dgm:prSet presAssocID="{F6EA1D68-303B-4E23-91BD-E2361BCD0720}" presName="rootText" presStyleLbl="node4" presStyleIdx="0" presStyleCnt="13">
        <dgm:presLayoutVars>
          <dgm:chPref val="3"/>
        </dgm:presLayoutVars>
      </dgm:prSet>
      <dgm:spPr/>
    </dgm:pt>
    <dgm:pt modelId="{86E91723-2149-46EA-94EC-D405F1EB162B}" type="pres">
      <dgm:prSet presAssocID="{F6EA1D68-303B-4E23-91BD-E2361BCD0720}" presName="rootConnector" presStyleLbl="node4" presStyleIdx="0" presStyleCnt="13"/>
      <dgm:spPr/>
    </dgm:pt>
    <dgm:pt modelId="{5E0097B8-D7BC-48CB-94FF-E461A59E06FC}" type="pres">
      <dgm:prSet presAssocID="{F6EA1D68-303B-4E23-91BD-E2361BCD0720}" presName="hierChild4" presStyleCnt="0"/>
      <dgm:spPr/>
    </dgm:pt>
    <dgm:pt modelId="{4AF24916-885A-40F8-B333-46E0355D3F3F}" type="pres">
      <dgm:prSet presAssocID="{F6EA1D68-303B-4E23-91BD-E2361BCD0720}" presName="hierChild5" presStyleCnt="0"/>
      <dgm:spPr/>
    </dgm:pt>
    <dgm:pt modelId="{F8B61AF7-0DA3-4693-9401-BF1F4F04F15F}" type="pres">
      <dgm:prSet presAssocID="{4B1FAA78-7F2C-4FA2-B5C4-FA42D5EBCCC2}" presName="Name37" presStyleLbl="parChTrans1D4" presStyleIdx="1" presStyleCnt="13"/>
      <dgm:spPr/>
    </dgm:pt>
    <dgm:pt modelId="{D41F961A-D2BA-436C-A9E9-53431CD671B4}" type="pres">
      <dgm:prSet presAssocID="{5E82869A-9892-4397-8B64-5B14CFFAF024}" presName="hierRoot2" presStyleCnt="0">
        <dgm:presLayoutVars>
          <dgm:hierBranch val="init"/>
        </dgm:presLayoutVars>
      </dgm:prSet>
      <dgm:spPr/>
    </dgm:pt>
    <dgm:pt modelId="{B5B76547-F703-4210-BF6C-798AEF3C697A}" type="pres">
      <dgm:prSet presAssocID="{5E82869A-9892-4397-8B64-5B14CFFAF024}" presName="rootComposite" presStyleCnt="0"/>
      <dgm:spPr/>
    </dgm:pt>
    <dgm:pt modelId="{CEC0683A-7116-49D0-8872-7BAA71582443}" type="pres">
      <dgm:prSet presAssocID="{5E82869A-9892-4397-8B64-5B14CFFAF024}" presName="rootText" presStyleLbl="node4" presStyleIdx="1" presStyleCnt="13">
        <dgm:presLayoutVars>
          <dgm:chPref val="3"/>
        </dgm:presLayoutVars>
      </dgm:prSet>
      <dgm:spPr>
        <a:xfrm>
          <a:off x="1770889" y="3292492"/>
          <a:ext cx="1159324" cy="579662"/>
        </a:xfrm>
        <a:prstGeom prst="rect">
          <a:avLst/>
        </a:prstGeom>
      </dgm:spPr>
    </dgm:pt>
    <dgm:pt modelId="{C06118E7-A1CE-4C6B-918D-2B07670EC55E}" type="pres">
      <dgm:prSet presAssocID="{5E82869A-9892-4397-8B64-5B14CFFAF024}" presName="rootConnector" presStyleLbl="node4" presStyleIdx="1" presStyleCnt="13"/>
      <dgm:spPr/>
    </dgm:pt>
    <dgm:pt modelId="{AF115055-46B9-4607-908E-AB1E6275D23F}" type="pres">
      <dgm:prSet presAssocID="{5E82869A-9892-4397-8B64-5B14CFFAF024}" presName="hierChild4" presStyleCnt="0"/>
      <dgm:spPr/>
    </dgm:pt>
    <dgm:pt modelId="{A419FDAF-38B2-4BDD-A8E2-EEA1E195943A}" type="pres">
      <dgm:prSet presAssocID="{5E82869A-9892-4397-8B64-5B14CFFAF024}" presName="hierChild5" presStyleCnt="0"/>
      <dgm:spPr/>
    </dgm:pt>
    <dgm:pt modelId="{ECB3749D-C686-4B85-A090-93D4F90CD277}" type="pres">
      <dgm:prSet presAssocID="{0DC02661-F54A-4925-BE11-0FBAD0C883B4}" presName="hierChild5" presStyleCnt="0"/>
      <dgm:spPr/>
    </dgm:pt>
    <dgm:pt modelId="{4F5EF154-76E1-46D4-981C-06E52EC10012}" type="pres">
      <dgm:prSet presAssocID="{F956D89F-764C-42DB-B605-BCBB339D6C56}" presName="Name37" presStyleLbl="parChTrans1D3" presStyleIdx="1" presStyleCnt="8"/>
      <dgm:spPr/>
    </dgm:pt>
    <dgm:pt modelId="{6420DDCE-DA17-43CD-9A5F-C2F8CD3C927F}" type="pres">
      <dgm:prSet presAssocID="{335F8320-A72C-453F-BAA9-D06BDB7ACA4C}" presName="hierRoot2" presStyleCnt="0">
        <dgm:presLayoutVars>
          <dgm:hierBranch val="init"/>
        </dgm:presLayoutVars>
      </dgm:prSet>
      <dgm:spPr/>
    </dgm:pt>
    <dgm:pt modelId="{3C827A70-E84C-4AA7-9914-BD3573C04CC4}" type="pres">
      <dgm:prSet presAssocID="{335F8320-A72C-453F-BAA9-D06BDB7ACA4C}" presName="rootComposite" presStyleCnt="0"/>
      <dgm:spPr/>
    </dgm:pt>
    <dgm:pt modelId="{6FD391FA-6A51-433E-98A8-554EFB14C1F9}" type="pres">
      <dgm:prSet presAssocID="{335F8320-A72C-453F-BAA9-D06BDB7ACA4C}" presName="rootText" presStyleLbl="node3" presStyleIdx="1" presStyleCnt="8">
        <dgm:presLayoutVars>
          <dgm:chPref val="3"/>
        </dgm:presLayoutVars>
      </dgm:prSet>
      <dgm:spPr/>
    </dgm:pt>
    <dgm:pt modelId="{6E323292-83F9-40C4-8C8F-F37A67C81052}" type="pres">
      <dgm:prSet presAssocID="{335F8320-A72C-453F-BAA9-D06BDB7ACA4C}" presName="rootConnector" presStyleLbl="node3" presStyleIdx="1" presStyleCnt="8"/>
      <dgm:spPr/>
    </dgm:pt>
    <dgm:pt modelId="{BFE9C7FE-9164-417C-99B1-4C9ED437835B}" type="pres">
      <dgm:prSet presAssocID="{335F8320-A72C-453F-BAA9-D06BDB7ACA4C}" presName="hierChild4" presStyleCnt="0"/>
      <dgm:spPr/>
    </dgm:pt>
    <dgm:pt modelId="{C9337F34-40E4-41A7-9A8C-4EF2A1DC91C1}" type="pres">
      <dgm:prSet presAssocID="{56980CD6-F1C5-41AE-8408-E82375AF2689}" presName="Name37" presStyleLbl="parChTrans1D4" presStyleIdx="2" presStyleCnt="13"/>
      <dgm:spPr/>
    </dgm:pt>
    <dgm:pt modelId="{50F7C002-7BBE-4BE5-B137-3E2895749612}" type="pres">
      <dgm:prSet presAssocID="{5254BE1B-1103-4E40-930C-64C0A0C1AB7C}" presName="hierRoot2" presStyleCnt="0">
        <dgm:presLayoutVars>
          <dgm:hierBranch val="init"/>
        </dgm:presLayoutVars>
      </dgm:prSet>
      <dgm:spPr/>
    </dgm:pt>
    <dgm:pt modelId="{508E2E05-D3B4-4F9A-A717-0E161C1D84E9}" type="pres">
      <dgm:prSet presAssocID="{5254BE1B-1103-4E40-930C-64C0A0C1AB7C}" presName="rootComposite" presStyleCnt="0"/>
      <dgm:spPr/>
    </dgm:pt>
    <dgm:pt modelId="{F306D91B-97F9-4D21-AA10-4E3171BE4D74}" type="pres">
      <dgm:prSet presAssocID="{5254BE1B-1103-4E40-930C-64C0A0C1AB7C}" presName="rootText" presStyleLbl="node4" presStyleIdx="2" presStyleCnt="13">
        <dgm:presLayoutVars>
          <dgm:chPref val="3"/>
        </dgm:presLayoutVars>
      </dgm:prSet>
      <dgm:spPr>
        <a:xfrm>
          <a:off x="3173672" y="2469372"/>
          <a:ext cx="1159324" cy="579662"/>
        </a:xfrm>
        <a:prstGeom prst="rect">
          <a:avLst/>
        </a:prstGeom>
      </dgm:spPr>
    </dgm:pt>
    <dgm:pt modelId="{5D30FFF5-86B1-42A2-81DA-13680893ECE6}" type="pres">
      <dgm:prSet presAssocID="{5254BE1B-1103-4E40-930C-64C0A0C1AB7C}" presName="rootConnector" presStyleLbl="node4" presStyleIdx="2" presStyleCnt="13"/>
      <dgm:spPr/>
    </dgm:pt>
    <dgm:pt modelId="{F1EE2283-AE42-4D23-9F15-2A37182D02B5}" type="pres">
      <dgm:prSet presAssocID="{5254BE1B-1103-4E40-930C-64C0A0C1AB7C}" presName="hierChild4" presStyleCnt="0"/>
      <dgm:spPr/>
    </dgm:pt>
    <dgm:pt modelId="{002B1F80-6560-4F6C-B3F9-8A8867D48159}" type="pres">
      <dgm:prSet presAssocID="{5254BE1B-1103-4E40-930C-64C0A0C1AB7C}" presName="hierChild5" presStyleCnt="0"/>
      <dgm:spPr/>
    </dgm:pt>
    <dgm:pt modelId="{D6F6FB29-2242-4A3F-B710-9DA3EFAF2614}" type="pres">
      <dgm:prSet presAssocID="{60F8A377-BE01-42F7-B23C-F1BF4F937DD0}" presName="Name37" presStyleLbl="parChTrans1D4" presStyleIdx="3" presStyleCnt="13"/>
      <dgm:spPr/>
    </dgm:pt>
    <dgm:pt modelId="{FC309248-34BD-40C9-ADC9-9A8AED04ABC7}" type="pres">
      <dgm:prSet presAssocID="{2912EC2F-50B2-4B78-BBCE-56A87EFED233}" presName="hierRoot2" presStyleCnt="0">
        <dgm:presLayoutVars>
          <dgm:hierBranch val="init"/>
        </dgm:presLayoutVars>
      </dgm:prSet>
      <dgm:spPr/>
    </dgm:pt>
    <dgm:pt modelId="{F3271BE1-83A5-4BDC-BDC5-C8154FBF58F2}" type="pres">
      <dgm:prSet presAssocID="{2912EC2F-50B2-4B78-BBCE-56A87EFED233}" presName="rootComposite" presStyleCnt="0"/>
      <dgm:spPr/>
    </dgm:pt>
    <dgm:pt modelId="{CA46A471-057C-4772-9D04-0BEBE4C4C8B2}" type="pres">
      <dgm:prSet presAssocID="{2912EC2F-50B2-4B78-BBCE-56A87EFED233}" presName="rootText" presStyleLbl="node4" presStyleIdx="3" presStyleCnt="13" custScaleX="95605">
        <dgm:presLayoutVars>
          <dgm:chPref val="3"/>
        </dgm:presLayoutVars>
      </dgm:prSet>
      <dgm:spPr>
        <a:prstGeom prst="rect">
          <a:avLst/>
        </a:prstGeom>
      </dgm:spPr>
    </dgm:pt>
    <dgm:pt modelId="{76B63CD5-541F-4A01-8548-1655E740EBD3}" type="pres">
      <dgm:prSet presAssocID="{2912EC2F-50B2-4B78-BBCE-56A87EFED233}" presName="rootConnector" presStyleLbl="node4" presStyleIdx="3" presStyleCnt="13"/>
      <dgm:spPr/>
    </dgm:pt>
    <dgm:pt modelId="{4741D862-143F-4B9E-AB48-59AD70FED28D}" type="pres">
      <dgm:prSet presAssocID="{2912EC2F-50B2-4B78-BBCE-56A87EFED233}" presName="hierChild4" presStyleCnt="0"/>
      <dgm:spPr/>
    </dgm:pt>
    <dgm:pt modelId="{BE0C9282-EC74-4EFB-99B5-4AD0EE0629C2}" type="pres">
      <dgm:prSet presAssocID="{2912EC2F-50B2-4B78-BBCE-56A87EFED233}" presName="hierChild5" presStyleCnt="0"/>
      <dgm:spPr/>
    </dgm:pt>
    <dgm:pt modelId="{42B89DFD-86FF-4D96-8F4A-922167882E38}" type="pres">
      <dgm:prSet presAssocID="{7527DFA4-2616-44EF-AD0D-966F8F9D0495}" presName="Name37" presStyleLbl="parChTrans1D4" presStyleIdx="4" presStyleCnt="13"/>
      <dgm:spPr/>
    </dgm:pt>
    <dgm:pt modelId="{F36E4C34-EE62-416D-8F24-A19881EFA56A}" type="pres">
      <dgm:prSet presAssocID="{AA798700-BDD8-4C92-98CF-FD6217C7367F}" presName="hierRoot2" presStyleCnt="0">
        <dgm:presLayoutVars>
          <dgm:hierBranch val="init"/>
        </dgm:presLayoutVars>
      </dgm:prSet>
      <dgm:spPr/>
    </dgm:pt>
    <dgm:pt modelId="{37DE1CE4-586A-4079-9F8A-73E1DA36DE38}" type="pres">
      <dgm:prSet presAssocID="{AA798700-BDD8-4C92-98CF-FD6217C7367F}" presName="rootComposite" presStyleCnt="0"/>
      <dgm:spPr/>
    </dgm:pt>
    <dgm:pt modelId="{B6B337CC-C789-40AB-AC6D-8A629EB220EB}" type="pres">
      <dgm:prSet presAssocID="{AA798700-BDD8-4C92-98CF-FD6217C7367F}" presName="rootText" presStyleLbl="node4" presStyleIdx="4" presStyleCnt="13">
        <dgm:presLayoutVars>
          <dgm:chPref val="3"/>
        </dgm:presLayoutVars>
      </dgm:prSet>
      <dgm:spPr>
        <a:xfrm>
          <a:off x="3064856" y="4384662"/>
          <a:ext cx="1253625" cy="626812"/>
        </a:xfrm>
        <a:prstGeom prst="rect">
          <a:avLst/>
        </a:prstGeom>
      </dgm:spPr>
    </dgm:pt>
    <dgm:pt modelId="{47D470D6-0A3A-48B8-B027-EFA663B8BD48}" type="pres">
      <dgm:prSet presAssocID="{AA798700-BDD8-4C92-98CF-FD6217C7367F}" presName="rootConnector" presStyleLbl="node4" presStyleIdx="4" presStyleCnt="13"/>
      <dgm:spPr/>
    </dgm:pt>
    <dgm:pt modelId="{72FD4DC2-88BE-4A65-BF56-D3CD38978900}" type="pres">
      <dgm:prSet presAssocID="{AA798700-BDD8-4C92-98CF-FD6217C7367F}" presName="hierChild4" presStyleCnt="0"/>
      <dgm:spPr/>
    </dgm:pt>
    <dgm:pt modelId="{FB0D4AC2-F236-403B-9EA9-992BAF35DE8A}" type="pres">
      <dgm:prSet presAssocID="{AA798700-BDD8-4C92-98CF-FD6217C7367F}" presName="hierChild5" presStyleCnt="0"/>
      <dgm:spPr/>
    </dgm:pt>
    <dgm:pt modelId="{598F56DC-2AC2-4CCB-BC6F-80B70D7FF075}" type="pres">
      <dgm:prSet presAssocID="{335F8320-A72C-453F-BAA9-D06BDB7ACA4C}" presName="hierChild5" presStyleCnt="0"/>
      <dgm:spPr/>
    </dgm:pt>
    <dgm:pt modelId="{D8E16BFD-144B-4F47-958D-F5D00793DD47}" type="pres">
      <dgm:prSet presAssocID="{796C8021-ED36-4CA0-BA65-9D777F2BA2A7}" presName="hierChild5" presStyleCnt="0"/>
      <dgm:spPr/>
    </dgm:pt>
    <dgm:pt modelId="{27B30982-2BE2-4B71-A2F6-411731D2C0A3}" type="pres">
      <dgm:prSet presAssocID="{571874F8-D087-49B1-949C-498487B253A1}" presName="Name37" presStyleLbl="parChTrans1D2" presStyleIdx="1" presStyleCnt="3"/>
      <dgm:spPr/>
    </dgm:pt>
    <dgm:pt modelId="{437BED61-ED84-421B-87B8-51E00BFD28DD}" type="pres">
      <dgm:prSet presAssocID="{86EC9AE6-C3B2-4305-90B0-5A1F07BB9667}" presName="hierRoot2" presStyleCnt="0">
        <dgm:presLayoutVars>
          <dgm:hierBranch val="init"/>
        </dgm:presLayoutVars>
      </dgm:prSet>
      <dgm:spPr/>
    </dgm:pt>
    <dgm:pt modelId="{12C84F26-956D-437F-8C99-400ED241E288}" type="pres">
      <dgm:prSet presAssocID="{86EC9AE6-C3B2-4305-90B0-5A1F07BB9667}" presName="rootComposite" presStyleCnt="0"/>
      <dgm:spPr/>
    </dgm:pt>
    <dgm:pt modelId="{767B96E5-6AA0-4BBD-8191-AF2B710BA88A}" type="pres">
      <dgm:prSet presAssocID="{86EC9AE6-C3B2-4305-90B0-5A1F07BB9667}" presName="rootText" presStyleLbl="node2" presStyleIdx="1" presStyleCnt="3">
        <dgm:presLayoutVars>
          <dgm:chPref val="3"/>
        </dgm:presLayoutVars>
      </dgm:prSet>
      <dgm:spPr/>
    </dgm:pt>
    <dgm:pt modelId="{65300579-0A92-4E13-A250-703F865B8415}" type="pres">
      <dgm:prSet presAssocID="{86EC9AE6-C3B2-4305-90B0-5A1F07BB9667}" presName="rootConnector" presStyleLbl="node2" presStyleIdx="1" presStyleCnt="3"/>
      <dgm:spPr/>
    </dgm:pt>
    <dgm:pt modelId="{2D3B0D4B-300B-4249-835F-6CC18656042B}" type="pres">
      <dgm:prSet presAssocID="{86EC9AE6-C3B2-4305-90B0-5A1F07BB9667}" presName="hierChild4" presStyleCnt="0"/>
      <dgm:spPr/>
    </dgm:pt>
    <dgm:pt modelId="{F264B5D4-67A4-46FA-95E6-28CF8BE6AEAC}" type="pres">
      <dgm:prSet presAssocID="{5E08135D-175B-4423-9AFC-F0363F5EB233}" presName="Name37" presStyleLbl="parChTrans1D3" presStyleIdx="2" presStyleCnt="8"/>
      <dgm:spPr/>
    </dgm:pt>
    <dgm:pt modelId="{F6E1EE6E-A8D2-43CB-824B-1261F7724149}" type="pres">
      <dgm:prSet presAssocID="{98B4157C-71AA-47AF-9C9F-CE6972787BB2}" presName="hierRoot2" presStyleCnt="0">
        <dgm:presLayoutVars>
          <dgm:hierBranch val="init"/>
        </dgm:presLayoutVars>
      </dgm:prSet>
      <dgm:spPr/>
    </dgm:pt>
    <dgm:pt modelId="{3CF1BE44-B3C3-4218-BB44-D6312BAD2BD1}" type="pres">
      <dgm:prSet presAssocID="{98B4157C-71AA-47AF-9C9F-CE6972787BB2}" presName="rootComposite" presStyleCnt="0"/>
      <dgm:spPr/>
    </dgm:pt>
    <dgm:pt modelId="{E1B6F1A9-2F50-405F-87D6-13EC1F513EFA}" type="pres">
      <dgm:prSet presAssocID="{98B4157C-71AA-47AF-9C9F-CE6972787BB2}" presName="rootText" presStyleLbl="node3" presStyleIdx="2" presStyleCnt="8">
        <dgm:presLayoutVars>
          <dgm:chPref val="3"/>
        </dgm:presLayoutVars>
      </dgm:prSet>
      <dgm:spPr/>
    </dgm:pt>
    <dgm:pt modelId="{1421AE3D-2250-4158-8FF9-33A926F65363}" type="pres">
      <dgm:prSet presAssocID="{98B4157C-71AA-47AF-9C9F-CE6972787BB2}" presName="rootConnector" presStyleLbl="node3" presStyleIdx="2" presStyleCnt="8"/>
      <dgm:spPr/>
    </dgm:pt>
    <dgm:pt modelId="{4E16321E-63BB-4512-AB13-8E577761041F}" type="pres">
      <dgm:prSet presAssocID="{98B4157C-71AA-47AF-9C9F-CE6972787BB2}" presName="hierChild4" presStyleCnt="0"/>
      <dgm:spPr/>
    </dgm:pt>
    <dgm:pt modelId="{2342E396-CF00-4B3C-A0BA-DFBB778661A4}" type="pres">
      <dgm:prSet presAssocID="{17D81153-82A1-4795-8688-B6A60AF8BE42}" presName="Name37" presStyleLbl="parChTrans1D4" presStyleIdx="5" presStyleCnt="13"/>
      <dgm:spPr/>
    </dgm:pt>
    <dgm:pt modelId="{668A7359-4D7D-4349-B18F-3CF0131E9B53}" type="pres">
      <dgm:prSet presAssocID="{F908A2AD-A93B-41CF-9339-FAF20B906F82}" presName="hierRoot2" presStyleCnt="0">
        <dgm:presLayoutVars>
          <dgm:hierBranch val="init"/>
        </dgm:presLayoutVars>
      </dgm:prSet>
      <dgm:spPr/>
    </dgm:pt>
    <dgm:pt modelId="{BD071DE1-EC53-4FC2-8100-E2936BFE10B2}" type="pres">
      <dgm:prSet presAssocID="{F908A2AD-A93B-41CF-9339-FAF20B906F82}" presName="rootComposite" presStyleCnt="0"/>
      <dgm:spPr/>
    </dgm:pt>
    <dgm:pt modelId="{DCFA2F30-D7E7-44EF-8571-56D965FEFA54}" type="pres">
      <dgm:prSet presAssocID="{F908A2AD-A93B-41CF-9339-FAF20B906F82}" presName="rootText" presStyleLbl="node4" presStyleIdx="5" presStyleCnt="13">
        <dgm:presLayoutVars>
          <dgm:chPref val="3"/>
        </dgm:presLayoutVars>
      </dgm:prSet>
      <dgm:spPr>
        <a:xfrm>
          <a:off x="4581742" y="2604514"/>
          <a:ext cx="1253625" cy="626812"/>
        </a:xfrm>
        <a:prstGeom prst="rect">
          <a:avLst/>
        </a:prstGeom>
      </dgm:spPr>
    </dgm:pt>
    <dgm:pt modelId="{A444B2DB-D9DF-4B74-BFD4-3CAB89EB768C}" type="pres">
      <dgm:prSet presAssocID="{F908A2AD-A93B-41CF-9339-FAF20B906F82}" presName="rootConnector" presStyleLbl="node4" presStyleIdx="5" presStyleCnt="13"/>
      <dgm:spPr/>
    </dgm:pt>
    <dgm:pt modelId="{75BECCE0-5F4B-47CE-8923-BACC5C01830D}" type="pres">
      <dgm:prSet presAssocID="{F908A2AD-A93B-41CF-9339-FAF20B906F82}" presName="hierChild4" presStyleCnt="0"/>
      <dgm:spPr/>
    </dgm:pt>
    <dgm:pt modelId="{BB1E92A0-1E17-439B-9D81-FD65CAA0D7A9}" type="pres">
      <dgm:prSet presAssocID="{F908A2AD-A93B-41CF-9339-FAF20B906F82}" presName="hierChild5" presStyleCnt="0"/>
      <dgm:spPr/>
    </dgm:pt>
    <dgm:pt modelId="{5F8444C2-EFD1-4E16-919C-2C70E4DCB2BC}" type="pres">
      <dgm:prSet presAssocID="{A39CB921-A07C-40F9-B440-3C693BADE25E}" presName="Name37" presStyleLbl="parChTrans1D4" presStyleIdx="6" presStyleCnt="13"/>
      <dgm:spPr/>
    </dgm:pt>
    <dgm:pt modelId="{4B5043B4-8A2A-4D67-B946-3BA17BA623CB}" type="pres">
      <dgm:prSet presAssocID="{C09A8397-EF2A-4BE1-9EA1-53AFACF0F7A1}" presName="hierRoot2" presStyleCnt="0">
        <dgm:presLayoutVars>
          <dgm:hierBranch val="init"/>
        </dgm:presLayoutVars>
      </dgm:prSet>
      <dgm:spPr/>
    </dgm:pt>
    <dgm:pt modelId="{A263F5E5-3FF1-4F9F-81AD-9D518ABB6DA0}" type="pres">
      <dgm:prSet presAssocID="{C09A8397-EF2A-4BE1-9EA1-53AFACF0F7A1}" presName="rootComposite" presStyleCnt="0"/>
      <dgm:spPr/>
    </dgm:pt>
    <dgm:pt modelId="{ECF34D62-5151-4BF6-8089-730C92E6EFAE}" type="pres">
      <dgm:prSet presAssocID="{C09A8397-EF2A-4BE1-9EA1-53AFACF0F7A1}" presName="rootText" presStyleLbl="node4" presStyleIdx="6" presStyleCnt="13">
        <dgm:presLayoutVars>
          <dgm:chPref val="3"/>
        </dgm:presLayoutVars>
      </dgm:prSet>
      <dgm:spPr/>
    </dgm:pt>
    <dgm:pt modelId="{EEC49009-A6C0-43F2-B956-4FF327F0892E}" type="pres">
      <dgm:prSet presAssocID="{C09A8397-EF2A-4BE1-9EA1-53AFACF0F7A1}" presName="rootConnector" presStyleLbl="node4" presStyleIdx="6" presStyleCnt="13"/>
      <dgm:spPr/>
    </dgm:pt>
    <dgm:pt modelId="{87D26B04-2B29-4A51-BC9C-9E3FCE080F8B}" type="pres">
      <dgm:prSet presAssocID="{C09A8397-EF2A-4BE1-9EA1-53AFACF0F7A1}" presName="hierChild4" presStyleCnt="0"/>
      <dgm:spPr/>
    </dgm:pt>
    <dgm:pt modelId="{AD5907AA-8019-4626-A240-27E4B13F9DF2}" type="pres">
      <dgm:prSet presAssocID="{C09A8397-EF2A-4BE1-9EA1-53AFACF0F7A1}" presName="hierChild5" presStyleCnt="0"/>
      <dgm:spPr/>
    </dgm:pt>
    <dgm:pt modelId="{616CBAA2-EE40-48E5-AF04-A424FBE36D54}" type="pres">
      <dgm:prSet presAssocID="{98935F12-3456-41A4-909A-03BEFFC5C4C4}" presName="Name37" presStyleLbl="parChTrans1D4" presStyleIdx="7" presStyleCnt="13"/>
      <dgm:spPr/>
    </dgm:pt>
    <dgm:pt modelId="{BDAB9B17-2E18-4C22-86B3-504B5B479D80}" type="pres">
      <dgm:prSet presAssocID="{B743456D-8170-4C25-B6E9-1C5F56D90321}" presName="hierRoot2" presStyleCnt="0">
        <dgm:presLayoutVars>
          <dgm:hierBranch val="init"/>
        </dgm:presLayoutVars>
      </dgm:prSet>
      <dgm:spPr/>
    </dgm:pt>
    <dgm:pt modelId="{21D4318D-C19A-4C28-8139-37815A82D260}" type="pres">
      <dgm:prSet presAssocID="{B743456D-8170-4C25-B6E9-1C5F56D90321}" presName="rootComposite" presStyleCnt="0"/>
      <dgm:spPr/>
    </dgm:pt>
    <dgm:pt modelId="{23467C3F-E51F-46B1-BB37-490A14568E9D}" type="pres">
      <dgm:prSet presAssocID="{B743456D-8170-4C25-B6E9-1C5F56D90321}" presName="rootText" presStyleLbl="node4" presStyleIdx="7" presStyleCnt="13">
        <dgm:presLayoutVars>
          <dgm:chPref val="3"/>
        </dgm:presLayoutVars>
      </dgm:prSet>
      <dgm:spPr>
        <a:xfrm>
          <a:off x="4576455" y="2469372"/>
          <a:ext cx="1159324" cy="579662"/>
        </a:xfrm>
        <a:prstGeom prst="rect">
          <a:avLst/>
        </a:prstGeom>
      </dgm:spPr>
    </dgm:pt>
    <dgm:pt modelId="{196CABC5-6D23-4287-B2EA-38063E8329F5}" type="pres">
      <dgm:prSet presAssocID="{B743456D-8170-4C25-B6E9-1C5F56D90321}" presName="rootConnector" presStyleLbl="node4" presStyleIdx="7" presStyleCnt="13"/>
      <dgm:spPr/>
    </dgm:pt>
    <dgm:pt modelId="{785BD5AA-ECE2-40DE-9015-DAAE15C5F656}" type="pres">
      <dgm:prSet presAssocID="{B743456D-8170-4C25-B6E9-1C5F56D90321}" presName="hierChild4" presStyleCnt="0"/>
      <dgm:spPr/>
    </dgm:pt>
    <dgm:pt modelId="{E39F5CBA-40AF-4B6E-81CA-4B9930F52AEF}" type="pres">
      <dgm:prSet presAssocID="{B743456D-8170-4C25-B6E9-1C5F56D90321}" presName="hierChild5" presStyleCnt="0"/>
      <dgm:spPr/>
    </dgm:pt>
    <dgm:pt modelId="{92F5B508-9BAF-49D6-8297-2A9754CA1792}" type="pres">
      <dgm:prSet presAssocID="{B0FD6648-6DE6-4397-BB8C-89E1EB630B73}" presName="Name37" presStyleLbl="parChTrans1D4" presStyleIdx="8" presStyleCnt="13"/>
      <dgm:spPr/>
    </dgm:pt>
    <dgm:pt modelId="{A5200A77-1188-46B0-BF22-FFAE8A655C23}" type="pres">
      <dgm:prSet presAssocID="{858D5C7B-FDB2-4C18-8FA0-E97E1ACB6477}" presName="hierRoot2" presStyleCnt="0">
        <dgm:presLayoutVars>
          <dgm:hierBranch val="init"/>
        </dgm:presLayoutVars>
      </dgm:prSet>
      <dgm:spPr/>
    </dgm:pt>
    <dgm:pt modelId="{A7C902AD-FCBC-44D9-9EE2-D67CA7B8E237}" type="pres">
      <dgm:prSet presAssocID="{858D5C7B-FDB2-4C18-8FA0-E97E1ACB6477}" presName="rootComposite" presStyleCnt="0"/>
      <dgm:spPr/>
    </dgm:pt>
    <dgm:pt modelId="{653D9146-80B8-4559-8C44-BE2DE125C850}" type="pres">
      <dgm:prSet presAssocID="{858D5C7B-FDB2-4C18-8FA0-E97E1ACB6477}" presName="rootText" presStyleLbl="node4" presStyleIdx="8" presStyleCnt="13">
        <dgm:presLayoutVars>
          <dgm:chPref val="3"/>
        </dgm:presLayoutVars>
      </dgm:prSet>
      <dgm:spPr>
        <a:xfrm>
          <a:off x="4576455" y="3292492"/>
          <a:ext cx="1159324" cy="579662"/>
        </a:xfrm>
        <a:prstGeom prst="rect">
          <a:avLst/>
        </a:prstGeom>
      </dgm:spPr>
    </dgm:pt>
    <dgm:pt modelId="{D57464CA-DE15-4F8B-9B43-324F80ACF1C2}" type="pres">
      <dgm:prSet presAssocID="{858D5C7B-FDB2-4C18-8FA0-E97E1ACB6477}" presName="rootConnector" presStyleLbl="node4" presStyleIdx="8" presStyleCnt="13"/>
      <dgm:spPr/>
    </dgm:pt>
    <dgm:pt modelId="{8F8D6621-B672-432F-97EB-B2DFA622BEA2}" type="pres">
      <dgm:prSet presAssocID="{858D5C7B-FDB2-4C18-8FA0-E97E1ACB6477}" presName="hierChild4" presStyleCnt="0"/>
      <dgm:spPr/>
    </dgm:pt>
    <dgm:pt modelId="{B76A35C0-3AF4-43FC-B530-EEE630A48E65}" type="pres">
      <dgm:prSet presAssocID="{858D5C7B-FDB2-4C18-8FA0-E97E1ACB6477}" presName="hierChild5" presStyleCnt="0"/>
      <dgm:spPr/>
    </dgm:pt>
    <dgm:pt modelId="{FED02281-42A7-4B09-A058-970983BF9856}" type="pres">
      <dgm:prSet presAssocID="{98B4157C-71AA-47AF-9C9F-CE6972787BB2}" presName="hierChild5" presStyleCnt="0"/>
      <dgm:spPr/>
    </dgm:pt>
    <dgm:pt modelId="{D32E549D-D43D-4A85-B71B-C6AA1E57901E}" type="pres">
      <dgm:prSet presAssocID="{7E5840E9-5244-4DEF-933A-9D67E7845B1F}" presName="Name37" presStyleLbl="parChTrans1D3" presStyleIdx="3" presStyleCnt="8"/>
      <dgm:spPr/>
    </dgm:pt>
    <dgm:pt modelId="{2BE49740-D61D-4614-9077-C825718397DC}" type="pres">
      <dgm:prSet presAssocID="{1EECDF14-0EFC-4D3E-90F1-474EDAAD75F8}" presName="hierRoot2" presStyleCnt="0">
        <dgm:presLayoutVars>
          <dgm:hierBranch val="init"/>
        </dgm:presLayoutVars>
      </dgm:prSet>
      <dgm:spPr/>
    </dgm:pt>
    <dgm:pt modelId="{1B17C788-DC87-40EF-8A0D-E7C24727E840}" type="pres">
      <dgm:prSet presAssocID="{1EECDF14-0EFC-4D3E-90F1-474EDAAD75F8}" presName="rootComposite" presStyleCnt="0"/>
      <dgm:spPr/>
    </dgm:pt>
    <dgm:pt modelId="{DE4DE61C-2F27-414B-B70A-5D0003BDA72C}" type="pres">
      <dgm:prSet presAssocID="{1EECDF14-0EFC-4D3E-90F1-474EDAAD75F8}" presName="rootText" presStyleLbl="node3" presStyleIdx="3" presStyleCnt="8">
        <dgm:presLayoutVars>
          <dgm:chPref val="3"/>
        </dgm:presLayoutVars>
      </dgm:prSet>
      <dgm:spPr/>
    </dgm:pt>
    <dgm:pt modelId="{5580EF68-FE9C-4616-8060-D020BFF4115F}" type="pres">
      <dgm:prSet presAssocID="{1EECDF14-0EFC-4D3E-90F1-474EDAAD75F8}" presName="rootConnector" presStyleLbl="node3" presStyleIdx="3" presStyleCnt="8"/>
      <dgm:spPr/>
    </dgm:pt>
    <dgm:pt modelId="{D8C2EA17-9AE5-4B68-9027-5E6347445B6C}" type="pres">
      <dgm:prSet presAssocID="{1EECDF14-0EFC-4D3E-90F1-474EDAAD75F8}" presName="hierChild4" presStyleCnt="0"/>
      <dgm:spPr/>
    </dgm:pt>
    <dgm:pt modelId="{0D6A2D22-BE2E-4EDB-82C3-69FA61D9D7A3}" type="pres">
      <dgm:prSet presAssocID="{D9288791-495E-45EC-8266-8826A000D86E}" presName="Name37" presStyleLbl="parChTrans1D4" presStyleIdx="9" presStyleCnt="13"/>
      <dgm:spPr/>
    </dgm:pt>
    <dgm:pt modelId="{D6EA7FD0-4DF1-4284-9243-2063ADEAB693}" type="pres">
      <dgm:prSet presAssocID="{33A69C07-745E-4D7C-9763-209AD9C46978}" presName="hierRoot2" presStyleCnt="0">
        <dgm:presLayoutVars>
          <dgm:hierBranch val="init"/>
        </dgm:presLayoutVars>
      </dgm:prSet>
      <dgm:spPr/>
    </dgm:pt>
    <dgm:pt modelId="{93F284C4-0E1B-4C3B-B734-F73B44B0B683}" type="pres">
      <dgm:prSet presAssocID="{33A69C07-745E-4D7C-9763-209AD9C46978}" presName="rootComposite" presStyleCnt="0"/>
      <dgm:spPr/>
    </dgm:pt>
    <dgm:pt modelId="{F33F3672-D920-4526-82AD-40B9EFE774D5}" type="pres">
      <dgm:prSet presAssocID="{33A69C07-745E-4D7C-9763-209AD9C46978}" presName="rootText" presStyleLbl="node4" presStyleIdx="9" presStyleCnt="13">
        <dgm:presLayoutVars>
          <dgm:chPref val="3"/>
        </dgm:presLayoutVars>
      </dgm:prSet>
      <dgm:spPr/>
    </dgm:pt>
    <dgm:pt modelId="{0A44DF2C-9F80-458D-8753-D5849EFF1194}" type="pres">
      <dgm:prSet presAssocID="{33A69C07-745E-4D7C-9763-209AD9C46978}" presName="rootConnector" presStyleLbl="node4" presStyleIdx="9" presStyleCnt="13"/>
      <dgm:spPr/>
    </dgm:pt>
    <dgm:pt modelId="{AA27D7F9-0063-4773-A227-0F0098597EE1}" type="pres">
      <dgm:prSet presAssocID="{33A69C07-745E-4D7C-9763-209AD9C46978}" presName="hierChild4" presStyleCnt="0"/>
      <dgm:spPr/>
    </dgm:pt>
    <dgm:pt modelId="{C1D7D65B-6D09-4C55-A655-BD16AAA2AFCD}" type="pres">
      <dgm:prSet presAssocID="{33A69C07-745E-4D7C-9763-209AD9C46978}" presName="hierChild5" presStyleCnt="0"/>
      <dgm:spPr/>
    </dgm:pt>
    <dgm:pt modelId="{A416B65D-4D27-41C6-B177-D521C85C46D1}" type="pres">
      <dgm:prSet presAssocID="{E6932CAE-B46F-4D66-A702-0B10CEE580D6}" presName="Name37" presStyleLbl="parChTrans1D4" presStyleIdx="10" presStyleCnt="13"/>
      <dgm:spPr/>
    </dgm:pt>
    <dgm:pt modelId="{7403A3B4-B9B6-40C3-AD3E-1CA7BD9E8D56}" type="pres">
      <dgm:prSet presAssocID="{ED252B13-D448-45A0-8FFF-FF8B9CA7668E}" presName="hierRoot2" presStyleCnt="0">
        <dgm:presLayoutVars>
          <dgm:hierBranch val="init"/>
        </dgm:presLayoutVars>
      </dgm:prSet>
      <dgm:spPr/>
    </dgm:pt>
    <dgm:pt modelId="{C03A4D52-881C-4E81-BD70-505A576D0A6F}" type="pres">
      <dgm:prSet presAssocID="{ED252B13-D448-45A0-8FFF-FF8B9CA7668E}" presName="rootComposite" presStyleCnt="0"/>
      <dgm:spPr/>
    </dgm:pt>
    <dgm:pt modelId="{FA5108BF-EFB8-44E4-BEFF-EB8673AB6D24}" type="pres">
      <dgm:prSet presAssocID="{ED252B13-D448-45A0-8FFF-FF8B9CA7668E}" presName="rootText" presStyleLbl="node4" presStyleIdx="10" presStyleCnt="13">
        <dgm:presLayoutVars>
          <dgm:chPref val="3"/>
        </dgm:presLayoutVars>
      </dgm:prSet>
      <dgm:spPr/>
    </dgm:pt>
    <dgm:pt modelId="{E62B961E-BBAE-4925-A466-1CF6F189E7A5}" type="pres">
      <dgm:prSet presAssocID="{ED252B13-D448-45A0-8FFF-FF8B9CA7668E}" presName="rootConnector" presStyleLbl="node4" presStyleIdx="10" presStyleCnt="13"/>
      <dgm:spPr/>
    </dgm:pt>
    <dgm:pt modelId="{06519369-342C-4A2E-977C-C228814DD39C}" type="pres">
      <dgm:prSet presAssocID="{ED252B13-D448-45A0-8FFF-FF8B9CA7668E}" presName="hierChild4" presStyleCnt="0"/>
      <dgm:spPr/>
    </dgm:pt>
    <dgm:pt modelId="{5F829C41-34D7-40DC-BA34-8ED83A995251}" type="pres">
      <dgm:prSet presAssocID="{ED252B13-D448-45A0-8FFF-FF8B9CA7668E}" presName="hierChild5" presStyleCnt="0"/>
      <dgm:spPr/>
    </dgm:pt>
    <dgm:pt modelId="{618C4D2B-F640-40EA-B715-3FBFE4322610}" type="pres">
      <dgm:prSet presAssocID="{1EECDF14-0EFC-4D3E-90F1-474EDAAD75F8}" presName="hierChild5" presStyleCnt="0"/>
      <dgm:spPr/>
    </dgm:pt>
    <dgm:pt modelId="{A4424F95-7E2D-45B8-B07C-E383D34C5724}" type="pres">
      <dgm:prSet presAssocID="{C336C4E6-60B9-4AC1-BFBE-503916293295}" presName="Name37" presStyleLbl="parChTrans1D3" presStyleIdx="4" presStyleCnt="8"/>
      <dgm:spPr/>
    </dgm:pt>
    <dgm:pt modelId="{3AF46F19-A281-4B80-A3A1-411D0122303C}" type="pres">
      <dgm:prSet presAssocID="{4D71249F-8218-47F4-B80F-8BBE6D2E5412}" presName="hierRoot2" presStyleCnt="0">
        <dgm:presLayoutVars>
          <dgm:hierBranch val="init"/>
        </dgm:presLayoutVars>
      </dgm:prSet>
      <dgm:spPr/>
    </dgm:pt>
    <dgm:pt modelId="{177E4A21-9CD1-4FC6-AC2A-F30C38274E6F}" type="pres">
      <dgm:prSet presAssocID="{4D71249F-8218-47F4-B80F-8BBE6D2E5412}" presName="rootComposite" presStyleCnt="0"/>
      <dgm:spPr/>
    </dgm:pt>
    <dgm:pt modelId="{C0ABECDC-13DE-48EB-AF89-935BE4E30F1B}" type="pres">
      <dgm:prSet presAssocID="{4D71249F-8218-47F4-B80F-8BBE6D2E5412}" presName="rootText" presStyleLbl="node3" presStyleIdx="4" presStyleCnt="8">
        <dgm:presLayoutVars>
          <dgm:chPref val="3"/>
        </dgm:presLayoutVars>
      </dgm:prSet>
      <dgm:spPr/>
    </dgm:pt>
    <dgm:pt modelId="{59579EFE-7A63-4867-8094-55FA5B7DB160}" type="pres">
      <dgm:prSet presAssocID="{4D71249F-8218-47F4-B80F-8BBE6D2E5412}" presName="rootConnector" presStyleLbl="node3" presStyleIdx="4" presStyleCnt="8"/>
      <dgm:spPr/>
    </dgm:pt>
    <dgm:pt modelId="{CE543759-031B-424F-B2CE-27FD84F2E043}" type="pres">
      <dgm:prSet presAssocID="{4D71249F-8218-47F4-B80F-8BBE6D2E5412}" presName="hierChild4" presStyleCnt="0"/>
      <dgm:spPr/>
    </dgm:pt>
    <dgm:pt modelId="{4749DDF8-9F40-4B0A-890C-E36790BF3EF6}" type="pres">
      <dgm:prSet presAssocID="{9866C960-AA42-4C28-ACF9-643C9F8CB41C}" presName="Name37" presStyleLbl="parChTrans1D4" presStyleIdx="11" presStyleCnt="13"/>
      <dgm:spPr/>
    </dgm:pt>
    <dgm:pt modelId="{49D988F0-0525-475A-A5DA-EBEFF9A97486}" type="pres">
      <dgm:prSet presAssocID="{CE27CA9D-FE47-4AE1-A5B1-83153E1C7E9B}" presName="hierRoot2" presStyleCnt="0">
        <dgm:presLayoutVars>
          <dgm:hierBranch val="init"/>
        </dgm:presLayoutVars>
      </dgm:prSet>
      <dgm:spPr/>
    </dgm:pt>
    <dgm:pt modelId="{DDF8472C-69D1-4453-B155-AE56AA1AAE2F}" type="pres">
      <dgm:prSet presAssocID="{CE27CA9D-FE47-4AE1-A5B1-83153E1C7E9B}" presName="rootComposite" presStyleCnt="0"/>
      <dgm:spPr/>
    </dgm:pt>
    <dgm:pt modelId="{488D93CB-2DBC-403C-B74D-82AD87C669E8}" type="pres">
      <dgm:prSet presAssocID="{CE27CA9D-FE47-4AE1-A5B1-83153E1C7E9B}" presName="rootText" presStyleLbl="node4" presStyleIdx="11" presStyleCnt="13">
        <dgm:presLayoutVars>
          <dgm:chPref val="3"/>
        </dgm:presLayoutVars>
      </dgm:prSet>
      <dgm:spPr/>
    </dgm:pt>
    <dgm:pt modelId="{E1F05A87-4F67-45DA-BA3B-3CA05626790F}" type="pres">
      <dgm:prSet presAssocID="{CE27CA9D-FE47-4AE1-A5B1-83153E1C7E9B}" presName="rootConnector" presStyleLbl="node4" presStyleIdx="11" presStyleCnt="13"/>
      <dgm:spPr/>
    </dgm:pt>
    <dgm:pt modelId="{A15E3A88-8C66-4CFF-9C92-D2A295EEFACC}" type="pres">
      <dgm:prSet presAssocID="{CE27CA9D-FE47-4AE1-A5B1-83153E1C7E9B}" presName="hierChild4" presStyleCnt="0"/>
      <dgm:spPr/>
    </dgm:pt>
    <dgm:pt modelId="{646A8845-AABF-41A8-9642-C7D47FE91B39}" type="pres">
      <dgm:prSet presAssocID="{CE27CA9D-FE47-4AE1-A5B1-83153E1C7E9B}" presName="hierChild5" presStyleCnt="0"/>
      <dgm:spPr/>
    </dgm:pt>
    <dgm:pt modelId="{41208E4B-E61C-4C3D-ADD7-5842C68512C3}" type="pres">
      <dgm:prSet presAssocID="{E4F038DF-E670-4DC6-9C09-7A5A406FF189}" presName="Name37" presStyleLbl="parChTrans1D4" presStyleIdx="12" presStyleCnt="13"/>
      <dgm:spPr/>
    </dgm:pt>
    <dgm:pt modelId="{EFB782A4-40B8-44A3-9D9A-BD5946BAAF64}" type="pres">
      <dgm:prSet presAssocID="{66A45873-89D8-4EE7-B207-18F021EDBFE5}" presName="hierRoot2" presStyleCnt="0">
        <dgm:presLayoutVars>
          <dgm:hierBranch val="init"/>
        </dgm:presLayoutVars>
      </dgm:prSet>
      <dgm:spPr/>
    </dgm:pt>
    <dgm:pt modelId="{2CCDC81E-F004-41B8-8496-191F43A07B10}" type="pres">
      <dgm:prSet presAssocID="{66A45873-89D8-4EE7-B207-18F021EDBFE5}" presName="rootComposite" presStyleCnt="0"/>
      <dgm:spPr/>
    </dgm:pt>
    <dgm:pt modelId="{5C23B2CD-94D1-4A62-8FBB-B899E045DB5A}" type="pres">
      <dgm:prSet presAssocID="{66A45873-89D8-4EE7-B207-18F021EDBFE5}" presName="rootText" presStyleLbl="node4" presStyleIdx="12" presStyleCnt="13">
        <dgm:presLayoutVars>
          <dgm:chPref val="3"/>
        </dgm:presLayoutVars>
      </dgm:prSet>
      <dgm:spPr/>
    </dgm:pt>
    <dgm:pt modelId="{004312ED-2EE4-4A3F-B27E-7C62FB3396E1}" type="pres">
      <dgm:prSet presAssocID="{66A45873-89D8-4EE7-B207-18F021EDBFE5}" presName="rootConnector" presStyleLbl="node4" presStyleIdx="12" presStyleCnt="13"/>
      <dgm:spPr/>
    </dgm:pt>
    <dgm:pt modelId="{1D7A8B30-89B3-482A-8D0A-005AD77A47BC}" type="pres">
      <dgm:prSet presAssocID="{66A45873-89D8-4EE7-B207-18F021EDBFE5}" presName="hierChild4" presStyleCnt="0"/>
      <dgm:spPr/>
    </dgm:pt>
    <dgm:pt modelId="{8DC6C0E8-115A-4BD0-AB8D-35B94099FCFB}" type="pres">
      <dgm:prSet presAssocID="{66A45873-89D8-4EE7-B207-18F021EDBFE5}" presName="hierChild5" presStyleCnt="0"/>
      <dgm:spPr/>
    </dgm:pt>
    <dgm:pt modelId="{9C5B7058-8D94-4A74-98B7-E487B8CF5B45}" type="pres">
      <dgm:prSet presAssocID="{4D71249F-8218-47F4-B80F-8BBE6D2E5412}" presName="hierChild5" presStyleCnt="0"/>
      <dgm:spPr/>
    </dgm:pt>
    <dgm:pt modelId="{E9322A82-D9AD-41EA-916B-8E8C293E6F21}" type="pres">
      <dgm:prSet presAssocID="{86EC9AE6-C3B2-4305-90B0-5A1F07BB9667}" presName="hierChild5" presStyleCnt="0"/>
      <dgm:spPr/>
    </dgm:pt>
    <dgm:pt modelId="{31DEB1A9-B9EA-44EF-A51E-975DF8D26A9E}" type="pres">
      <dgm:prSet presAssocID="{5060FE3E-9127-4DC0-B11F-B890AE03FBFC}" presName="Name37" presStyleLbl="parChTrans1D2" presStyleIdx="2" presStyleCnt="3"/>
      <dgm:spPr/>
    </dgm:pt>
    <dgm:pt modelId="{4714157B-D1C6-43B3-A320-28C5E68E6377}" type="pres">
      <dgm:prSet presAssocID="{257C1EC7-46FC-40AB-9233-1A6FE1F8B184}" presName="hierRoot2" presStyleCnt="0">
        <dgm:presLayoutVars>
          <dgm:hierBranch val="init"/>
        </dgm:presLayoutVars>
      </dgm:prSet>
      <dgm:spPr/>
    </dgm:pt>
    <dgm:pt modelId="{B7ADD670-D86C-4A4C-987A-5C0257B41FD5}" type="pres">
      <dgm:prSet presAssocID="{257C1EC7-46FC-40AB-9233-1A6FE1F8B184}" presName="rootComposite" presStyleCnt="0"/>
      <dgm:spPr/>
    </dgm:pt>
    <dgm:pt modelId="{DE837320-E43B-4C00-9D46-ED7499FFEC6C}" type="pres">
      <dgm:prSet presAssocID="{257C1EC7-46FC-40AB-9233-1A6FE1F8B184}" presName="rootText" presStyleLbl="node2" presStyleIdx="2" presStyleCnt="3">
        <dgm:presLayoutVars>
          <dgm:chPref val="3"/>
        </dgm:presLayoutVars>
      </dgm:prSet>
      <dgm:spPr/>
    </dgm:pt>
    <dgm:pt modelId="{F49B5732-85DC-4A1E-A262-44675EE5CBA1}" type="pres">
      <dgm:prSet presAssocID="{257C1EC7-46FC-40AB-9233-1A6FE1F8B184}" presName="rootConnector" presStyleLbl="node2" presStyleIdx="2" presStyleCnt="3"/>
      <dgm:spPr/>
    </dgm:pt>
    <dgm:pt modelId="{E42DC09E-0E71-4DA1-AA7F-EF6F18BA2EFB}" type="pres">
      <dgm:prSet presAssocID="{257C1EC7-46FC-40AB-9233-1A6FE1F8B184}" presName="hierChild4" presStyleCnt="0"/>
      <dgm:spPr/>
    </dgm:pt>
    <dgm:pt modelId="{671B487A-D2B8-444A-B087-86BD774B3167}" type="pres">
      <dgm:prSet presAssocID="{F394EE25-9F7B-4951-962E-B4FBDB712503}" presName="Name37" presStyleLbl="parChTrans1D3" presStyleIdx="5" presStyleCnt="8"/>
      <dgm:spPr/>
    </dgm:pt>
    <dgm:pt modelId="{D39C6873-6719-4B85-9D92-15805B7F9C5B}" type="pres">
      <dgm:prSet presAssocID="{190B52D7-F991-4C6D-AB2D-2970D9B3947A}" presName="hierRoot2" presStyleCnt="0">
        <dgm:presLayoutVars>
          <dgm:hierBranch val="init"/>
        </dgm:presLayoutVars>
      </dgm:prSet>
      <dgm:spPr/>
    </dgm:pt>
    <dgm:pt modelId="{6C4A0FBF-65CD-452A-850C-28DDCF16820F}" type="pres">
      <dgm:prSet presAssocID="{190B52D7-F991-4C6D-AB2D-2970D9B3947A}" presName="rootComposite" presStyleCnt="0"/>
      <dgm:spPr/>
    </dgm:pt>
    <dgm:pt modelId="{A5B5A50B-CF34-4C08-8026-93DC86F5FB10}" type="pres">
      <dgm:prSet presAssocID="{190B52D7-F991-4C6D-AB2D-2970D9B3947A}" presName="rootText" presStyleLbl="node3" presStyleIdx="5" presStyleCnt="8">
        <dgm:presLayoutVars>
          <dgm:chPref val="3"/>
        </dgm:presLayoutVars>
      </dgm:prSet>
      <dgm:spPr/>
    </dgm:pt>
    <dgm:pt modelId="{9FE1A661-BE23-40F6-A9B7-73A007C5876F}" type="pres">
      <dgm:prSet presAssocID="{190B52D7-F991-4C6D-AB2D-2970D9B3947A}" presName="rootConnector" presStyleLbl="node3" presStyleIdx="5" presStyleCnt="8"/>
      <dgm:spPr/>
    </dgm:pt>
    <dgm:pt modelId="{3D46713D-07BB-48E1-8007-6B2184C2FDD4}" type="pres">
      <dgm:prSet presAssocID="{190B52D7-F991-4C6D-AB2D-2970D9B3947A}" presName="hierChild4" presStyleCnt="0"/>
      <dgm:spPr/>
    </dgm:pt>
    <dgm:pt modelId="{D7A44350-5E68-4A75-8092-A3855E4DDA32}" type="pres">
      <dgm:prSet presAssocID="{190B52D7-F991-4C6D-AB2D-2970D9B3947A}" presName="hierChild5" presStyleCnt="0"/>
      <dgm:spPr/>
    </dgm:pt>
    <dgm:pt modelId="{D08B17A1-28B5-4220-9BC9-FA3AA8C82256}" type="pres">
      <dgm:prSet presAssocID="{0CDC3BD9-A2F9-4C9E-AA44-E4D2455EA082}" presName="Name37" presStyleLbl="parChTrans1D3" presStyleIdx="6" presStyleCnt="8"/>
      <dgm:spPr/>
    </dgm:pt>
    <dgm:pt modelId="{37732EC1-6764-48BF-A428-26812C8906CD}" type="pres">
      <dgm:prSet presAssocID="{B2ED570E-0B9C-468C-83B9-7AF825594879}" presName="hierRoot2" presStyleCnt="0">
        <dgm:presLayoutVars>
          <dgm:hierBranch val="init"/>
        </dgm:presLayoutVars>
      </dgm:prSet>
      <dgm:spPr/>
    </dgm:pt>
    <dgm:pt modelId="{8CE53394-F1AA-4A26-BF9D-C064D2F26A60}" type="pres">
      <dgm:prSet presAssocID="{B2ED570E-0B9C-468C-83B9-7AF825594879}" presName="rootComposite" presStyleCnt="0"/>
      <dgm:spPr/>
    </dgm:pt>
    <dgm:pt modelId="{F934A317-7A94-4125-9ED2-AA0C6D929B1B}" type="pres">
      <dgm:prSet presAssocID="{B2ED570E-0B9C-468C-83B9-7AF825594879}" presName="rootText" presStyleLbl="node3" presStyleIdx="6" presStyleCnt="8">
        <dgm:presLayoutVars>
          <dgm:chPref val="3"/>
        </dgm:presLayoutVars>
      </dgm:prSet>
      <dgm:spPr/>
    </dgm:pt>
    <dgm:pt modelId="{0A739BAB-2161-4DE0-8FA3-0B72011A131B}" type="pres">
      <dgm:prSet presAssocID="{B2ED570E-0B9C-468C-83B9-7AF825594879}" presName="rootConnector" presStyleLbl="node3" presStyleIdx="6" presStyleCnt="8"/>
      <dgm:spPr/>
    </dgm:pt>
    <dgm:pt modelId="{CA59D9BB-E3F3-44CA-9203-83D8825374C3}" type="pres">
      <dgm:prSet presAssocID="{B2ED570E-0B9C-468C-83B9-7AF825594879}" presName="hierChild4" presStyleCnt="0"/>
      <dgm:spPr/>
    </dgm:pt>
    <dgm:pt modelId="{EF216370-93F1-40E8-B8A1-A1C4D4AD8F9E}" type="pres">
      <dgm:prSet presAssocID="{B2ED570E-0B9C-468C-83B9-7AF825594879}" presName="hierChild5" presStyleCnt="0"/>
      <dgm:spPr/>
    </dgm:pt>
    <dgm:pt modelId="{5391E601-C035-4752-B62A-B69C1D165774}" type="pres">
      <dgm:prSet presAssocID="{B07D6AE5-8DBE-4A1B-A123-9EB02005730A}" presName="Name37" presStyleLbl="parChTrans1D3" presStyleIdx="7" presStyleCnt="8"/>
      <dgm:spPr/>
    </dgm:pt>
    <dgm:pt modelId="{4DFB0719-84F6-4B1B-847D-8712E0C64AB5}" type="pres">
      <dgm:prSet presAssocID="{F680A91D-1488-4D54-A3E1-FA86B3643622}" presName="hierRoot2" presStyleCnt="0">
        <dgm:presLayoutVars>
          <dgm:hierBranch val="init"/>
        </dgm:presLayoutVars>
      </dgm:prSet>
      <dgm:spPr/>
    </dgm:pt>
    <dgm:pt modelId="{5FFE5C32-6AF5-4354-B75F-3D8AAED14970}" type="pres">
      <dgm:prSet presAssocID="{F680A91D-1488-4D54-A3E1-FA86B3643622}" presName="rootComposite" presStyleCnt="0"/>
      <dgm:spPr/>
    </dgm:pt>
    <dgm:pt modelId="{A95DB1C0-F0EE-41B1-AF37-3F3A2CE8C10A}" type="pres">
      <dgm:prSet presAssocID="{F680A91D-1488-4D54-A3E1-FA86B3643622}" presName="rootText" presStyleLbl="node3" presStyleIdx="7" presStyleCnt="8">
        <dgm:presLayoutVars>
          <dgm:chPref val="3"/>
        </dgm:presLayoutVars>
      </dgm:prSet>
      <dgm:spPr/>
    </dgm:pt>
    <dgm:pt modelId="{66CE9D03-71B3-4EE3-BE60-52A201409BFD}" type="pres">
      <dgm:prSet presAssocID="{F680A91D-1488-4D54-A3E1-FA86B3643622}" presName="rootConnector" presStyleLbl="node3" presStyleIdx="7" presStyleCnt="8"/>
      <dgm:spPr/>
    </dgm:pt>
    <dgm:pt modelId="{26A17B8F-FBFB-468E-9AD0-FAD525CB9CCE}" type="pres">
      <dgm:prSet presAssocID="{F680A91D-1488-4D54-A3E1-FA86B3643622}" presName="hierChild4" presStyleCnt="0"/>
      <dgm:spPr/>
    </dgm:pt>
    <dgm:pt modelId="{DD50002F-8459-4F6C-BC0F-E4CC3958F200}" type="pres">
      <dgm:prSet presAssocID="{F680A91D-1488-4D54-A3E1-FA86B3643622}" presName="hierChild5" presStyleCnt="0"/>
      <dgm:spPr/>
    </dgm:pt>
    <dgm:pt modelId="{FD21D509-3CE1-4F6D-97D5-00E24CADCA5F}" type="pres">
      <dgm:prSet presAssocID="{257C1EC7-46FC-40AB-9233-1A6FE1F8B184}" presName="hierChild5" presStyleCnt="0"/>
      <dgm:spPr/>
    </dgm:pt>
    <dgm:pt modelId="{39D8DDCD-DC9D-4886-B3EB-1720D84CD973}" type="pres">
      <dgm:prSet presAssocID="{28DBF6B4-D6C6-4CFB-A8AE-05615B4A8E16}" presName="hierChild3" presStyleCnt="0"/>
      <dgm:spPr/>
    </dgm:pt>
  </dgm:ptLst>
  <dgm:cxnLst>
    <dgm:cxn modelId="{89943D00-5ECA-498A-B0BF-55215D4B5F38}" type="presOf" srcId="{7527DFA4-2616-44EF-AD0D-966F8F9D0495}" destId="{42B89DFD-86FF-4D96-8F4A-922167882E38}" srcOrd="0" destOrd="0" presId="urn:microsoft.com/office/officeart/2005/8/layout/orgChart1"/>
    <dgm:cxn modelId="{3BCBB001-8158-4EB2-ACCF-A2ADC52F042F}" type="presOf" srcId="{5060FE3E-9127-4DC0-B11F-B890AE03FBFC}" destId="{31DEB1A9-B9EA-44EF-A51E-975DF8D26A9E}" srcOrd="0" destOrd="0" presId="urn:microsoft.com/office/officeart/2005/8/layout/orgChart1"/>
    <dgm:cxn modelId="{1F4D4204-4679-4244-A28D-D4CAC7A61178}" type="presOf" srcId="{0555BFA3-8B81-415A-86F8-B72E307E2B60}" destId="{FDC923CB-013A-446B-A665-6DC62078CC22}" srcOrd="0" destOrd="0" presId="urn:microsoft.com/office/officeart/2005/8/layout/orgChart1"/>
    <dgm:cxn modelId="{0CB6E505-E06A-4177-8208-869EB493EDA9}" type="presOf" srcId="{17D81153-82A1-4795-8688-B6A60AF8BE42}" destId="{2342E396-CF00-4B3C-A0BA-DFBB778661A4}" srcOrd="0" destOrd="0" presId="urn:microsoft.com/office/officeart/2005/8/layout/orgChart1"/>
    <dgm:cxn modelId="{ECFDC008-F6B5-4027-9EFB-A7C36CE54A9C}" type="presOf" srcId="{60F8A377-BE01-42F7-B23C-F1BF4F937DD0}" destId="{D6F6FB29-2242-4A3F-B710-9DA3EFAF2614}" srcOrd="0" destOrd="0" presId="urn:microsoft.com/office/officeart/2005/8/layout/orgChart1"/>
    <dgm:cxn modelId="{8195D10F-491D-4547-AC6F-FABC6A936D7C}" type="presOf" srcId="{335F8320-A72C-453F-BAA9-D06BDB7ACA4C}" destId="{6E323292-83F9-40C4-8C8F-F37A67C81052}" srcOrd="1" destOrd="0" presId="urn:microsoft.com/office/officeart/2005/8/layout/orgChart1"/>
    <dgm:cxn modelId="{0EF34E10-D53E-45B5-858F-0CEC325D5CDD}" type="presOf" srcId="{257C1EC7-46FC-40AB-9233-1A6FE1F8B184}" destId="{F49B5732-85DC-4A1E-A262-44675EE5CBA1}" srcOrd="1" destOrd="0" presId="urn:microsoft.com/office/officeart/2005/8/layout/orgChart1"/>
    <dgm:cxn modelId="{7E303514-E913-4AFA-9522-5CB0EAFA753D}" type="presOf" srcId="{4B1FAA78-7F2C-4FA2-B5C4-FA42D5EBCCC2}" destId="{F8B61AF7-0DA3-4693-9401-BF1F4F04F15F}" srcOrd="0" destOrd="0" presId="urn:microsoft.com/office/officeart/2005/8/layout/orgChart1"/>
    <dgm:cxn modelId="{462DAC15-9FD8-4710-9A0C-F43AF532B35F}" type="presOf" srcId="{2912EC2F-50B2-4B78-BBCE-56A87EFED233}" destId="{CA46A471-057C-4772-9D04-0BEBE4C4C8B2}" srcOrd="0" destOrd="0" presId="urn:microsoft.com/office/officeart/2005/8/layout/orgChart1"/>
    <dgm:cxn modelId="{9334DD15-51C6-470A-90E8-50A4D5ADEAED}" srcId="{86EC9AE6-C3B2-4305-90B0-5A1F07BB9667}" destId="{98B4157C-71AA-47AF-9C9F-CE6972787BB2}" srcOrd="0" destOrd="0" parTransId="{5E08135D-175B-4423-9AFC-F0363F5EB233}" sibTransId="{C1F3578E-7496-4F96-80B9-46A0F16594FA}"/>
    <dgm:cxn modelId="{193D2F19-90FF-470B-94F7-011AC2DE7130}" type="presOf" srcId="{A39CB921-A07C-40F9-B440-3C693BADE25E}" destId="{5F8444C2-EFD1-4E16-919C-2C70E4DCB2BC}" srcOrd="0" destOrd="0" presId="urn:microsoft.com/office/officeart/2005/8/layout/orgChart1"/>
    <dgm:cxn modelId="{1E6AEE19-4E95-4F02-89C5-0C4D23123D94}" type="presOf" srcId="{AA798700-BDD8-4C92-98CF-FD6217C7367F}" destId="{47D470D6-0A3A-48B8-B027-EFA663B8BD48}" srcOrd="1" destOrd="0" presId="urn:microsoft.com/office/officeart/2005/8/layout/orgChart1"/>
    <dgm:cxn modelId="{6808361A-4694-4529-84C6-E09EF3446C87}" type="presOf" srcId="{190B52D7-F991-4C6D-AB2D-2970D9B3947A}" destId="{A5B5A50B-CF34-4C08-8026-93DC86F5FB10}" srcOrd="0" destOrd="0" presId="urn:microsoft.com/office/officeart/2005/8/layout/orgChart1"/>
    <dgm:cxn modelId="{7AECC11C-82F1-4346-A12A-234F2C96898F}" srcId="{28DBF6B4-D6C6-4CFB-A8AE-05615B4A8E16}" destId="{257C1EC7-46FC-40AB-9233-1A6FE1F8B184}" srcOrd="2" destOrd="0" parTransId="{5060FE3E-9127-4DC0-B11F-B890AE03FBFC}" sibTransId="{81B37CFE-1C35-41A8-A130-42576A433ADF}"/>
    <dgm:cxn modelId="{9974101D-19BF-4D90-A1ED-082B326B7D72}" type="presOf" srcId="{2912EC2F-50B2-4B78-BBCE-56A87EFED233}" destId="{76B63CD5-541F-4A01-8548-1655E740EBD3}" srcOrd="1" destOrd="0" presId="urn:microsoft.com/office/officeart/2005/8/layout/orgChart1"/>
    <dgm:cxn modelId="{A7B6DE1E-D79F-4066-8C15-77D4C3244F0C}" type="presOf" srcId="{F6EA1D68-303B-4E23-91BD-E2361BCD0720}" destId="{F669296D-6C4B-4DEE-98A6-337E75033B45}" srcOrd="0" destOrd="0" presId="urn:microsoft.com/office/officeart/2005/8/layout/orgChart1"/>
    <dgm:cxn modelId="{4B9D7C1F-0D97-4FCE-8FD3-01BAF3634CFC}" type="presOf" srcId="{0CDC3BD9-A2F9-4C9E-AA44-E4D2455EA082}" destId="{D08B17A1-28B5-4220-9BC9-FA3AA8C82256}" srcOrd="0" destOrd="0" presId="urn:microsoft.com/office/officeart/2005/8/layout/orgChart1"/>
    <dgm:cxn modelId="{02613122-8733-4FAF-90E1-91FEE065907F}" srcId="{335F8320-A72C-453F-BAA9-D06BDB7ACA4C}" destId="{AA798700-BDD8-4C92-98CF-FD6217C7367F}" srcOrd="2" destOrd="0" parTransId="{7527DFA4-2616-44EF-AD0D-966F8F9D0495}" sibTransId="{AB82ADC3-6537-4AE7-BA37-900077B04638}"/>
    <dgm:cxn modelId="{067CB723-FF32-4B20-A74B-5DFA2163F94E}" srcId="{796C8021-ED36-4CA0-BA65-9D777F2BA2A7}" destId="{335F8320-A72C-453F-BAA9-D06BDB7ACA4C}" srcOrd="1" destOrd="0" parTransId="{F956D89F-764C-42DB-B605-BCBB339D6C56}" sibTransId="{2CBE13D9-8AD4-4B4C-84AA-2DAD0D33CEF8}"/>
    <dgm:cxn modelId="{6C073629-89AF-4EAE-A2A2-936751795608}" srcId="{1EECDF14-0EFC-4D3E-90F1-474EDAAD75F8}" destId="{ED252B13-D448-45A0-8FFF-FF8B9CA7668E}" srcOrd="1" destOrd="0" parTransId="{E6932CAE-B46F-4D66-A702-0B10CEE580D6}" sibTransId="{1505A6C5-3133-494B-8DA9-5D4AB1EE2BA7}"/>
    <dgm:cxn modelId="{67546529-D03C-4739-A1AD-F432D14588E6}" type="presOf" srcId="{B743456D-8170-4C25-B6E9-1C5F56D90321}" destId="{23467C3F-E51F-46B1-BB37-490A14568E9D}" srcOrd="0" destOrd="0" presId="urn:microsoft.com/office/officeart/2005/8/layout/orgChart1"/>
    <dgm:cxn modelId="{5B959E2B-EE17-4584-976C-FB6BA75CA817}" type="presOf" srcId="{CE27CA9D-FE47-4AE1-A5B1-83153E1C7E9B}" destId="{E1F05A87-4F67-45DA-BA3B-3CA05626790F}" srcOrd="1" destOrd="0" presId="urn:microsoft.com/office/officeart/2005/8/layout/orgChart1"/>
    <dgm:cxn modelId="{83AEE02C-1F05-4B15-815C-A28BDC2C56D2}" type="presOf" srcId="{AA798700-BDD8-4C92-98CF-FD6217C7367F}" destId="{B6B337CC-C789-40AB-AC6D-8A629EB220EB}" srcOrd="0" destOrd="0" presId="urn:microsoft.com/office/officeart/2005/8/layout/orgChart1"/>
    <dgm:cxn modelId="{1167252D-DA8D-4EED-99AB-2DDEC5984E8D}" type="presOf" srcId="{796C8021-ED36-4CA0-BA65-9D777F2BA2A7}" destId="{5F9EE47B-6C40-4625-8834-B61334E0C7E7}" srcOrd="1" destOrd="0" presId="urn:microsoft.com/office/officeart/2005/8/layout/orgChart1"/>
    <dgm:cxn modelId="{FECB302D-2BB7-493F-ADCB-C7D033BC89DC}" type="presOf" srcId="{33A69C07-745E-4D7C-9763-209AD9C46978}" destId="{0A44DF2C-9F80-458D-8753-D5849EFF1194}" srcOrd="1" destOrd="0" presId="urn:microsoft.com/office/officeart/2005/8/layout/orgChart1"/>
    <dgm:cxn modelId="{80A2382D-D1F0-4C3A-828D-3868D93A9CFC}" type="presOf" srcId="{5254BE1B-1103-4E40-930C-64C0A0C1AB7C}" destId="{5D30FFF5-86B1-42A2-81DA-13680893ECE6}" srcOrd="1" destOrd="0" presId="urn:microsoft.com/office/officeart/2005/8/layout/orgChart1"/>
    <dgm:cxn modelId="{9AF57731-BAAD-4DB0-934A-D972D7D02EE3}" srcId="{86EC9AE6-C3B2-4305-90B0-5A1F07BB9667}" destId="{4D71249F-8218-47F4-B80F-8BBE6D2E5412}" srcOrd="2" destOrd="0" parTransId="{C336C4E6-60B9-4AC1-BFBE-503916293295}" sibTransId="{03DDA062-3312-4E2C-81D2-2DC883521F6E}"/>
    <dgm:cxn modelId="{424A6E32-42D2-4E7A-A964-1D1E91B50E17}" type="presOf" srcId="{A93C94F0-0C63-45ED-B560-23300D5FC6E4}" destId="{75F477EF-A26B-43EF-9B7F-34EEB8710972}" srcOrd="0" destOrd="0" presId="urn:microsoft.com/office/officeart/2005/8/layout/orgChart1"/>
    <dgm:cxn modelId="{A3F47036-C64C-4A8E-8709-BF6DF76DCC88}" type="presOf" srcId="{5E82869A-9892-4397-8B64-5B14CFFAF024}" destId="{C06118E7-A1CE-4C6B-918D-2B07670EC55E}" srcOrd="1" destOrd="0" presId="urn:microsoft.com/office/officeart/2005/8/layout/orgChart1"/>
    <dgm:cxn modelId="{45452338-B4E8-41FB-9FE4-015E2FB891C5}" type="presOf" srcId="{C09A8397-EF2A-4BE1-9EA1-53AFACF0F7A1}" destId="{EEC49009-A6C0-43F2-B956-4FF327F0892E}" srcOrd="1" destOrd="0" presId="urn:microsoft.com/office/officeart/2005/8/layout/orgChart1"/>
    <dgm:cxn modelId="{91D01F3A-3750-45C2-BC62-832FBC1FF3DC}" srcId="{257C1EC7-46FC-40AB-9233-1A6FE1F8B184}" destId="{190B52D7-F991-4C6D-AB2D-2970D9B3947A}" srcOrd="0" destOrd="0" parTransId="{F394EE25-9F7B-4951-962E-B4FBDB712503}" sibTransId="{2F958643-CB1F-4DED-8D0C-91CB8CED73B4}"/>
    <dgm:cxn modelId="{1B94E643-3FBD-4C70-9B57-11F629CEB1B2}" type="presOf" srcId="{C09A8397-EF2A-4BE1-9EA1-53AFACF0F7A1}" destId="{ECF34D62-5151-4BF6-8089-730C92E6EFAE}" srcOrd="0" destOrd="0" presId="urn:microsoft.com/office/officeart/2005/8/layout/orgChart1"/>
    <dgm:cxn modelId="{FE516447-0582-4F4B-BE6C-D6E90E3E8CFC}" srcId="{98B4157C-71AA-47AF-9C9F-CE6972787BB2}" destId="{858D5C7B-FDB2-4C18-8FA0-E97E1ACB6477}" srcOrd="3" destOrd="0" parTransId="{B0FD6648-6DE6-4397-BB8C-89E1EB630B73}" sibTransId="{D3F1DCD8-49E3-4BB6-ABD0-C397DADCB65B}"/>
    <dgm:cxn modelId="{E1F96F4B-CD68-482F-B895-FA41429FF044}" type="presOf" srcId="{1EECDF14-0EFC-4D3E-90F1-474EDAAD75F8}" destId="{DE4DE61C-2F27-414B-B70A-5D0003BDA72C}" srcOrd="0" destOrd="0" presId="urn:microsoft.com/office/officeart/2005/8/layout/orgChart1"/>
    <dgm:cxn modelId="{731D7B53-C50A-4818-BC05-8E0A6D5B860D}" srcId="{257C1EC7-46FC-40AB-9233-1A6FE1F8B184}" destId="{F680A91D-1488-4D54-A3E1-FA86B3643622}" srcOrd="2" destOrd="0" parTransId="{B07D6AE5-8DBE-4A1B-A123-9EB02005730A}" sibTransId="{499D1603-AC32-44E2-B756-DEB6842A836A}"/>
    <dgm:cxn modelId="{6D2B7754-79CB-4A6F-9D0A-9F6481B22E03}" type="presOf" srcId="{E6932CAE-B46F-4D66-A702-0B10CEE580D6}" destId="{A416B65D-4D27-41C6-B177-D521C85C46D1}" srcOrd="0" destOrd="0" presId="urn:microsoft.com/office/officeart/2005/8/layout/orgChart1"/>
    <dgm:cxn modelId="{B1698C56-A93C-4B76-B2F7-3FCBB7BF6A0B}" type="presOf" srcId="{F908A2AD-A93B-41CF-9339-FAF20B906F82}" destId="{A444B2DB-D9DF-4B74-BFD4-3CAB89EB768C}" srcOrd="1" destOrd="0" presId="urn:microsoft.com/office/officeart/2005/8/layout/orgChart1"/>
    <dgm:cxn modelId="{8CF4305B-68B6-40EA-977D-EFCE940B4A3A}" type="presOf" srcId="{1EECDF14-0EFC-4D3E-90F1-474EDAAD75F8}" destId="{5580EF68-FE9C-4616-8060-D020BFF4115F}" srcOrd="1" destOrd="0" presId="urn:microsoft.com/office/officeart/2005/8/layout/orgChart1"/>
    <dgm:cxn modelId="{9F46375B-0E2C-4214-98DA-AF9CFECEAD69}" srcId="{796C8021-ED36-4CA0-BA65-9D777F2BA2A7}" destId="{0DC02661-F54A-4925-BE11-0FBAD0C883B4}" srcOrd="0" destOrd="0" parTransId="{A93C94F0-0C63-45ED-B560-23300D5FC6E4}" sibTransId="{65CBE294-8B4B-481E-B8B2-988857170AF9}"/>
    <dgm:cxn modelId="{B4512F5C-4C24-4FBF-AF2C-B87A91A9622C}" type="presOf" srcId="{B743456D-8170-4C25-B6E9-1C5F56D90321}" destId="{196CABC5-6D23-4287-B2EA-38063E8329F5}" srcOrd="1" destOrd="0" presId="urn:microsoft.com/office/officeart/2005/8/layout/orgChart1"/>
    <dgm:cxn modelId="{50596A61-6F1B-49C8-9968-3FF33671A67D}" srcId="{4D71249F-8218-47F4-B80F-8BBE6D2E5412}" destId="{CE27CA9D-FE47-4AE1-A5B1-83153E1C7E9B}" srcOrd="0" destOrd="0" parTransId="{9866C960-AA42-4C28-ACF9-643C9F8CB41C}" sibTransId="{C6D7FBE0-2935-463E-8E87-F29FE79AA89B}"/>
    <dgm:cxn modelId="{0284C663-387A-4F8B-BCBA-7AE57652C7F1}" type="presOf" srcId="{B2ED570E-0B9C-468C-83B9-7AF825594879}" destId="{0A739BAB-2161-4DE0-8FA3-0B72011A131B}" srcOrd="1" destOrd="0" presId="urn:microsoft.com/office/officeart/2005/8/layout/orgChart1"/>
    <dgm:cxn modelId="{3E8C2966-8688-44FA-BB50-9CB55725A971}" srcId="{28DBF6B4-D6C6-4CFB-A8AE-05615B4A8E16}" destId="{796C8021-ED36-4CA0-BA65-9D777F2BA2A7}" srcOrd="0" destOrd="0" parTransId="{0555BFA3-8B81-415A-86F8-B72E307E2B60}" sibTransId="{C0C894ED-AEDD-4463-AFD4-4F057A970B1C}"/>
    <dgm:cxn modelId="{10A78B66-F7A9-4D97-A45F-B3B0E9DB259A}" srcId="{4D71249F-8218-47F4-B80F-8BBE6D2E5412}" destId="{66A45873-89D8-4EE7-B207-18F021EDBFE5}" srcOrd="1" destOrd="0" parTransId="{E4F038DF-E670-4DC6-9C09-7A5A406FF189}" sibTransId="{739CF431-19C6-4082-B81B-9AF8A85B9C07}"/>
    <dgm:cxn modelId="{8A8AC368-F32C-4595-BBDD-0F0F123350F1}" type="presOf" srcId="{5E08135D-175B-4423-9AFC-F0363F5EB233}" destId="{F264B5D4-67A4-46FA-95E6-28CF8BE6AEAC}" srcOrd="0" destOrd="0" presId="urn:microsoft.com/office/officeart/2005/8/layout/orgChart1"/>
    <dgm:cxn modelId="{D0F0CF6C-275D-4F7C-A2DE-2A8B078E1717}" type="presOf" srcId="{796C8021-ED36-4CA0-BA65-9D777F2BA2A7}" destId="{6FE64252-A7A7-4BA4-9652-AF0D0851CC60}" srcOrd="0" destOrd="0" presId="urn:microsoft.com/office/officeart/2005/8/layout/orgChart1"/>
    <dgm:cxn modelId="{B3B0546D-4F4D-45EE-B90D-20DE781ED8AA}" type="presOf" srcId="{56980CD6-F1C5-41AE-8408-E82375AF2689}" destId="{C9337F34-40E4-41A7-9A8C-4EF2A1DC91C1}" srcOrd="0" destOrd="0" presId="urn:microsoft.com/office/officeart/2005/8/layout/orgChart1"/>
    <dgm:cxn modelId="{6450C36F-E47F-407F-84D6-012C7B3F3A05}" type="presOf" srcId="{66A45873-89D8-4EE7-B207-18F021EDBFE5}" destId="{5C23B2CD-94D1-4A62-8FBB-B899E045DB5A}" srcOrd="0" destOrd="0" presId="urn:microsoft.com/office/officeart/2005/8/layout/orgChart1"/>
    <dgm:cxn modelId="{F2964E73-DC59-4C84-B999-EE050A8D54A6}" srcId="{1EECDF14-0EFC-4D3E-90F1-474EDAAD75F8}" destId="{33A69C07-745E-4D7C-9763-209AD9C46978}" srcOrd="0" destOrd="0" parTransId="{D9288791-495E-45EC-8266-8826A000D86E}" sibTransId="{90790109-5EC4-4EB5-A121-EC52DBD5948D}"/>
    <dgm:cxn modelId="{699DE874-D8F6-403C-93AD-BA6F19531C87}" type="presOf" srcId="{190B52D7-F991-4C6D-AB2D-2970D9B3947A}" destId="{9FE1A661-BE23-40F6-A9B7-73A007C5876F}" srcOrd="1" destOrd="0" presId="urn:microsoft.com/office/officeart/2005/8/layout/orgChart1"/>
    <dgm:cxn modelId="{0B05CE7B-BC3C-43AE-9873-1120490FAC84}" type="presOf" srcId="{66A45873-89D8-4EE7-B207-18F021EDBFE5}" destId="{004312ED-2EE4-4A3F-B27E-7C62FB3396E1}" srcOrd="1" destOrd="0" presId="urn:microsoft.com/office/officeart/2005/8/layout/orgChart1"/>
    <dgm:cxn modelId="{9E9A677D-8EE9-425E-B691-6168581D1DFF}" type="presOf" srcId="{5254BE1B-1103-4E40-930C-64C0A0C1AB7C}" destId="{F306D91B-97F9-4D21-AA10-4E3171BE4D74}" srcOrd="0" destOrd="0" presId="urn:microsoft.com/office/officeart/2005/8/layout/orgChart1"/>
    <dgm:cxn modelId="{DF286C7D-4153-4383-A85B-23FF0EAEA03D}" type="presOf" srcId="{5E82869A-9892-4397-8B64-5B14CFFAF024}" destId="{CEC0683A-7116-49D0-8872-7BAA71582443}" srcOrd="0" destOrd="0" presId="urn:microsoft.com/office/officeart/2005/8/layout/orgChart1"/>
    <dgm:cxn modelId="{540AD47D-66C9-45CD-A138-219D0C136F5D}" type="presOf" srcId="{86EC9AE6-C3B2-4305-90B0-5A1F07BB9667}" destId="{65300579-0A92-4E13-A250-703F865B8415}" srcOrd="1" destOrd="0" presId="urn:microsoft.com/office/officeart/2005/8/layout/orgChart1"/>
    <dgm:cxn modelId="{8E0BFD80-86FC-45E5-A970-F859C14C00F0}" type="presOf" srcId="{28DBF6B4-D6C6-4CFB-A8AE-05615B4A8E16}" destId="{4A670A82-890A-487A-BBF8-0C31FC5DBAFA}" srcOrd="0" destOrd="0" presId="urn:microsoft.com/office/officeart/2005/8/layout/orgChart1"/>
    <dgm:cxn modelId="{5864F082-A96A-4C79-8EB8-ABD5295748B4}" type="presOf" srcId="{33A69C07-745E-4D7C-9763-209AD9C46978}" destId="{F33F3672-D920-4526-82AD-40B9EFE774D5}" srcOrd="0" destOrd="0" presId="urn:microsoft.com/office/officeart/2005/8/layout/orgChart1"/>
    <dgm:cxn modelId="{B46B6A85-0358-4721-8AA1-428927C065C4}" type="presOf" srcId="{F394EE25-9F7B-4951-962E-B4FBDB712503}" destId="{671B487A-D2B8-444A-B087-86BD774B3167}" srcOrd="0" destOrd="0" presId="urn:microsoft.com/office/officeart/2005/8/layout/orgChart1"/>
    <dgm:cxn modelId="{673BF486-8F85-4AC0-815E-BCF54AF23002}" type="presOf" srcId="{CE27CA9D-FE47-4AE1-A5B1-83153E1C7E9B}" destId="{488D93CB-2DBC-403C-B74D-82AD87C669E8}" srcOrd="0" destOrd="0" presId="urn:microsoft.com/office/officeart/2005/8/layout/orgChart1"/>
    <dgm:cxn modelId="{4B50E687-1BF7-4FED-A774-BC6352F91741}" type="presOf" srcId="{B07D6AE5-8DBE-4A1B-A123-9EB02005730A}" destId="{5391E601-C035-4752-B62A-B69C1D165774}" srcOrd="0" destOrd="0" presId="urn:microsoft.com/office/officeart/2005/8/layout/orgChart1"/>
    <dgm:cxn modelId="{144C4690-8854-4FB9-A851-955BA40D0FB1}" type="presOf" srcId="{C336C4E6-60B9-4AC1-BFBE-503916293295}" destId="{A4424F95-7E2D-45B8-B07C-E383D34C5724}" srcOrd="0" destOrd="0" presId="urn:microsoft.com/office/officeart/2005/8/layout/orgChart1"/>
    <dgm:cxn modelId="{24AA0C91-6D4B-4C0E-A719-D62A632958DF}" srcId="{257C1EC7-46FC-40AB-9233-1A6FE1F8B184}" destId="{B2ED570E-0B9C-468C-83B9-7AF825594879}" srcOrd="1" destOrd="0" parTransId="{0CDC3BD9-A2F9-4C9E-AA44-E4D2455EA082}" sibTransId="{0E17506A-1B5C-44B6-9273-402FF8BCC256}"/>
    <dgm:cxn modelId="{A5F4A191-D644-448F-A076-31AA84C8DD15}" srcId="{28DBF6B4-D6C6-4CFB-A8AE-05615B4A8E16}" destId="{86EC9AE6-C3B2-4305-90B0-5A1F07BB9667}" srcOrd="1" destOrd="0" parTransId="{571874F8-D087-49B1-949C-498487B253A1}" sibTransId="{14CD6F3F-B0C1-49BA-8197-AA51BCB4B2D3}"/>
    <dgm:cxn modelId="{6131C491-8277-47D6-8F00-CE9674B1722B}" type="presOf" srcId="{98935F12-3456-41A4-909A-03BEFFC5C4C4}" destId="{616CBAA2-EE40-48E5-AF04-A424FBE36D54}" srcOrd="0" destOrd="0" presId="urn:microsoft.com/office/officeart/2005/8/layout/orgChart1"/>
    <dgm:cxn modelId="{DAE28998-9B28-45C4-A4B9-799415CA9526}" type="presOf" srcId="{0DC02661-F54A-4925-BE11-0FBAD0C883B4}" destId="{36895D8B-331F-420C-A5FB-6BE35C7EAA97}" srcOrd="1" destOrd="0" presId="urn:microsoft.com/office/officeart/2005/8/layout/orgChart1"/>
    <dgm:cxn modelId="{6DF5389C-484E-46F9-A342-10FB44786CD3}" type="presOf" srcId="{F680A91D-1488-4D54-A3E1-FA86B3643622}" destId="{66CE9D03-71B3-4EE3-BE60-52A201409BFD}" srcOrd="1" destOrd="0" presId="urn:microsoft.com/office/officeart/2005/8/layout/orgChart1"/>
    <dgm:cxn modelId="{F495DD9C-9C17-451F-810D-99C0961B6150}" type="presOf" srcId="{28DBF6B4-D6C6-4CFB-A8AE-05615B4A8E16}" destId="{BDE7B295-3EBF-416A-B8A7-3C43AC0E6BEE}" srcOrd="1" destOrd="0" presId="urn:microsoft.com/office/officeart/2005/8/layout/orgChart1"/>
    <dgm:cxn modelId="{6F0115A1-683C-45E1-B37E-6718C4AEA3BF}" type="presOf" srcId="{F956D89F-764C-42DB-B605-BCBB339D6C56}" destId="{4F5EF154-76E1-46D4-981C-06E52EC10012}" srcOrd="0" destOrd="0" presId="urn:microsoft.com/office/officeart/2005/8/layout/orgChart1"/>
    <dgm:cxn modelId="{996085A1-7C70-47BB-81D7-63A72172C984}" type="presOf" srcId="{B0FD6648-6DE6-4397-BB8C-89E1EB630B73}" destId="{92F5B508-9BAF-49D6-8297-2A9754CA1792}" srcOrd="0" destOrd="0" presId="urn:microsoft.com/office/officeart/2005/8/layout/orgChart1"/>
    <dgm:cxn modelId="{A3A889A4-F371-4135-A1C1-0D8734640F8F}" type="presOf" srcId="{0DC02661-F54A-4925-BE11-0FBAD0C883B4}" destId="{35E1F13F-2DF3-4F72-ACD5-095C25514F29}" srcOrd="0" destOrd="0" presId="urn:microsoft.com/office/officeart/2005/8/layout/orgChart1"/>
    <dgm:cxn modelId="{F28141A8-7FA6-4DFD-8AE3-6693F0396565}" srcId="{98B4157C-71AA-47AF-9C9F-CE6972787BB2}" destId="{C09A8397-EF2A-4BE1-9EA1-53AFACF0F7A1}" srcOrd="1" destOrd="0" parTransId="{A39CB921-A07C-40F9-B440-3C693BADE25E}" sibTransId="{D3A9CCB9-815F-4516-8803-43034C33BF0F}"/>
    <dgm:cxn modelId="{315F8CAC-A67E-4F2C-B6BF-9F9C52D02770}" type="presOf" srcId="{98B4157C-71AA-47AF-9C9F-CE6972787BB2}" destId="{1421AE3D-2250-4158-8FF9-33A926F65363}" srcOrd="1" destOrd="0" presId="urn:microsoft.com/office/officeart/2005/8/layout/orgChart1"/>
    <dgm:cxn modelId="{21FACDAD-0095-42FE-BF92-0BEE4966AD19}" type="presOf" srcId="{ED252B13-D448-45A0-8FFF-FF8B9CA7668E}" destId="{E62B961E-BBAE-4925-A466-1CF6F189E7A5}" srcOrd="1" destOrd="0" presId="urn:microsoft.com/office/officeart/2005/8/layout/orgChart1"/>
    <dgm:cxn modelId="{F01291AE-FB5E-4E34-8887-4B497B7F86DD}" srcId="{86EC9AE6-C3B2-4305-90B0-5A1F07BB9667}" destId="{1EECDF14-0EFC-4D3E-90F1-474EDAAD75F8}" srcOrd="1" destOrd="0" parTransId="{7E5840E9-5244-4DEF-933A-9D67E7845B1F}" sibTransId="{9E936DB4-7C1C-431B-AA56-3EB71E03943F}"/>
    <dgm:cxn modelId="{A235DAAF-2938-4D9D-9C81-72866CDCA272}" type="presOf" srcId="{4D71249F-8218-47F4-B80F-8BBE6D2E5412}" destId="{59579EFE-7A63-4867-8094-55FA5B7DB160}" srcOrd="1" destOrd="0" presId="urn:microsoft.com/office/officeart/2005/8/layout/orgChart1"/>
    <dgm:cxn modelId="{89B034B8-C2B9-4D5D-A407-5190C8503536}" srcId="{98B4157C-71AA-47AF-9C9F-CE6972787BB2}" destId="{B743456D-8170-4C25-B6E9-1C5F56D90321}" srcOrd="2" destOrd="0" parTransId="{98935F12-3456-41A4-909A-03BEFFC5C4C4}" sibTransId="{717769A3-9ABB-40DC-8F0F-551B7F7B6A00}"/>
    <dgm:cxn modelId="{2A6A44B9-0B03-4329-A391-05DDDB869CE9}" type="presOf" srcId="{ED252B13-D448-45A0-8FFF-FF8B9CA7668E}" destId="{FA5108BF-EFB8-44E4-BEFF-EB8673AB6D24}" srcOrd="0" destOrd="0" presId="urn:microsoft.com/office/officeart/2005/8/layout/orgChart1"/>
    <dgm:cxn modelId="{BE5A18BA-C057-4E06-8591-02826C18F5A9}" srcId="{BB70C379-670C-450A-894E-6EF213DA65EE}" destId="{28DBF6B4-D6C6-4CFB-A8AE-05615B4A8E16}" srcOrd="0" destOrd="0" parTransId="{6072817D-1124-46D2-8364-DF2DDEFE592D}" sibTransId="{65E0331E-896B-4B69-897F-141197CFD1D5}"/>
    <dgm:cxn modelId="{40649EBA-4317-4624-8147-0ABA46D8C178}" srcId="{335F8320-A72C-453F-BAA9-D06BDB7ACA4C}" destId="{2912EC2F-50B2-4B78-BBCE-56A87EFED233}" srcOrd="1" destOrd="0" parTransId="{60F8A377-BE01-42F7-B23C-F1BF4F937DD0}" sibTransId="{70924C92-10EB-473E-A867-BCE0AA22F8DA}"/>
    <dgm:cxn modelId="{CE5B08BC-7FD5-45BE-B30E-FDC0E2D945CC}" type="presOf" srcId="{257C1EC7-46FC-40AB-9233-1A6FE1F8B184}" destId="{DE837320-E43B-4C00-9D46-ED7499FFEC6C}" srcOrd="0" destOrd="0" presId="urn:microsoft.com/office/officeart/2005/8/layout/orgChart1"/>
    <dgm:cxn modelId="{8B7411BF-3AF8-4467-BE46-405F5B9C80FE}" srcId="{98B4157C-71AA-47AF-9C9F-CE6972787BB2}" destId="{F908A2AD-A93B-41CF-9339-FAF20B906F82}" srcOrd="0" destOrd="0" parTransId="{17D81153-82A1-4795-8688-B6A60AF8BE42}" sibTransId="{5E7A153D-24E2-4ADB-A3BC-0043238467DC}"/>
    <dgm:cxn modelId="{58DC81BF-E0EE-4CF8-A7B3-CAF7B9A9F845}" type="presOf" srcId="{F908A2AD-A93B-41CF-9339-FAF20B906F82}" destId="{DCFA2F30-D7E7-44EF-8571-56D965FEFA54}" srcOrd="0" destOrd="0" presId="urn:microsoft.com/office/officeart/2005/8/layout/orgChart1"/>
    <dgm:cxn modelId="{81F219C0-1B6E-4C15-8BC8-559A4E659195}" type="presOf" srcId="{F680A91D-1488-4D54-A3E1-FA86B3643622}" destId="{A95DB1C0-F0EE-41B1-AF37-3F3A2CE8C10A}" srcOrd="0" destOrd="0" presId="urn:microsoft.com/office/officeart/2005/8/layout/orgChart1"/>
    <dgm:cxn modelId="{ECA442C5-CFD7-4B47-A1E1-89573FB07203}" type="presOf" srcId="{4D71249F-8218-47F4-B80F-8BBE6D2E5412}" destId="{C0ABECDC-13DE-48EB-AF89-935BE4E30F1B}" srcOrd="0" destOrd="0" presId="urn:microsoft.com/office/officeart/2005/8/layout/orgChart1"/>
    <dgm:cxn modelId="{5D8C07C7-BA4C-4B2A-A809-7F75E625B099}" type="presOf" srcId="{9866C960-AA42-4C28-ACF9-643C9F8CB41C}" destId="{4749DDF8-9F40-4B0A-890C-E36790BF3EF6}" srcOrd="0" destOrd="0" presId="urn:microsoft.com/office/officeart/2005/8/layout/orgChart1"/>
    <dgm:cxn modelId="{0C3A67C9-A3A2-47D7-9FC8-38DFA9EB5E7F}" type="presOf" srcId="{C9050C01-A0A7-4EC8-AD88-5C6F0FCC610D}" destId="{7B18D6E2-2D4D-4C9D-9A29-B1138C2A8E9A}" srcOrd="0" destOrd="0" presId="urn:microsoft.com/office/officeart/2005/8/layout/orgChart1"/>
    <dgm:cxn modelId="{E59AB7C9-F0FB-499E-B82C-6E8E981D0B60}" type="presOf" srcId="{86EC9AE6-C3B2-4305-90B0-5A1F07BB9667}" destId="{767B96E5-6AA0-4BBD-8191-AF2B710BA88A}" srcOrd="0" destOrd="0" presId="urn:microsoft.com/office/officeart/2005/8/layout/orgChart1"/>
    <dgm:cxn modelId="{4877F7CC-9C92-47CC-8CF1-BD0EF4B42DBE}" type="presOf" srcId="{98B4157C-71AA-47AF-9C9F-CE6972787BB2}" destId="{E1B6F1A9-2F50-405F-87D6-13EC1F513EFA}" srcOrd="0" destOrd="0" presId="urn:microsoft.com/office/officeart/2005/8/layout/orgChart1"/>
    <dgm:cxn modelId="{B4A353CD-0CB8-4823-98E8-41C2718E0F02}" type="presOf" srcId="{335F8320-A72C-453F-BAA9-D06BDB7ACA4C}" destId="{6FD391FA-6A51-433E-98A8-554EFB14C1F9}" srcOrd="0" destOrd="0" presId="urn:microsoft.com/office/officeart/2005/8/layout/orgChart1"/>
    <dgm:cxn modelId="{8F234ECE-6135-4E63-97BF-6A01F51AC601}" type="presOf" srcId="{D9288791-495E-45EC-8266-8826A000D86E}" destId="{0D6A2D22-BE2E-4EDB-82C3-69FA61D9D7A3}" srcOrd="0" destOrd="0" presId="urn:microsoft.com/office/officeart/2005/8/layout/orgChart1"/>
    <dgm:cxn modelId="{139038DB-E1F5-4C91-95C0-9052A6EF824A}" type="presOf" srcId="{B2ED570E-0B9C-468C-83B9-7AF825594879}" destId="{F934A317-7A94-4125-9ED2-AA0C6D929B1B}" srcOrd="0" destOrd="0" presId="urn:microsoft.com/office/officeart/2005/8/layout/orgChart1"/>
    <dgm:cxn modelId="{91D29BDD-0DF2-4B24-AA35-12A82DF540F4}" type="presOf" srcId="{E4F038DF-E670-4DC6-9C09-7A5A406FF189}" destId="{41208E4B-E61C-4C3D-ADD7-5842C68512C3}" srcOrd="0" destOrd="0" presId="urn:microsoft.com/office/officeart/2005/8/layout/orgChart1"/>
    <dgm:cxn modelId="{09D7B4DE-F32F-48CE-B91C-C7718CABCFA3}" type="presOf" srcId="{858D5C7B-FDB2-4C18-8FA0-E97E1ACB6477}" destId="{653D9146-80B8-4559-8C44-BE2DE125C850}" srcOrd="0" destOrd="0" presId="urn:microsoft.com/office/officeart/2005/8/layout/orgChart1"/>
    <dgm:cxn modelId="{27E127E3-D36D-4CFD-AF61-090ACA82A466}" srcId="{0DC02661-F54A-4925-BE11-0FBAD0C883B4}" destId="{F6EA1D68-303B-4E23-91BD-E2361BCD0720}" srcOrd="0" destOrd="0" parTransId="{C9050C01-A0A7-4EC8-AD88-5C6F0FCC610D}" sibTransId="{EDD7A12D-C6B4-48E1-BFD1-919AC95904F1}"/>
    <dgm:cxn modelId="{9A75C7EA-385F-412B-A374-60D172CC4275}" type="presOf" srcId="{BB70C379-670C-450A-894E-6EF213DA65EE}" destId="{C84616A3-E8A6-44BA-842A-E604154D0597}" srcOrd="0" destOrd="0" presId="urn:microsoft.com/office/officeart/2005/8/layout/orgChart1"/>
    <dgm:cxn modelId="{843E0CEE-E428-4051-80E1-A2DCCA4772BF}" type="presOf" srcId="{571874F8-D087-49B1-949C-498487B253A1}" destId="{27B30982-2BE2-4B71-A2F6-411731D2C0A3}" srcOrd="0" destOrd="0" presId="urn:microsoft.com/office/officeart/2005/8/layout/orgChart1"/>
    <dgm:cxn modelId="{3FC918EE-3874-403E-AD1F-FE28A13BB154}" srcId="{0DC02661-F54A-4925-BE11-0FBAD0C883B4}" destId="{5E82869A-9892-4397-8B64-5B14CFFAF024}" srcOrd="1" destOrd="0" parTransId="{4B1FAA78-7F2C-4FA2-B5C4-FA42D5EBCCC2}" sibTransId="{0CC08E57-9980-45D3-857E-803582E501A8}"/>
    <dgm:cxn modelId="{66E47CF6-E03C-4021-BF8A-CED1DA1D7FCF}" srcId="{335F8320-A72C-453F-BAA9-D06BDB7ACA4C}" destId="{5254BE1B-1103-4E40-930C-64C0A0C1AB7C}" srcOrd="0" destOrd="0" parTransId="{56980CD6-F1C5-41AE-8408-E82375AF2689}" sibTransId="{43A11E00-EA19-425C-9CA2-486808DA6E45}"/>
    <dgm:cxn modelId="{2E81DFF7-E34C-464E-91C9-1BF81F8034A0}" type="presOf" srcId="{7E5840E9-5244-4DEF-933A-9D67E7845B1F}" destId="{D32E549D-D43D-4A85-B71B-C6AA1E57901E}" srcOrd="0" destOrd="0" presId="urn:microsoft.com/office/officeart/2005/8/layout/orgChart1"/>
    <dgm:cxn modelId="{772D55FA-D79D-4BBD-BE05-E591BCFB41AE}" type="presOf" srcId="{858D5C7B-FDB2-4C18-8FA0-E97E1ACB6477}" destId="{D57464CA-DE15-4F8B-9B43-324F80ACF1C2}" srcOrd="1" destOrd="0" presId="urn:microsoft.com/office/officeart/2005/8/layout/orgChart1"/>
    <dgm:cxn modelId="{57B761FB-DD4C-4850-8223-F66B2BD3367B}" type="presOf" srcId="{F6EA1D68-303B-4E23-91BD-E2361BCD0720}" destId="{86E91723-2149-46EA-94EC-D405F1EB162B}" srcOrd="1" destOrd="0" presId="urn:microsoft.com/office/officeart/2005/8/layout/orgChart1"/>
    <dgm:cxn modelId="{E8600C83-B71E-4E83-957A-57B22087B0EB}" type="presParOf" srcId="{C84616A3-E8A6-44BA-842A-E604154D0597}" destId="{ED18FC82-B2D0-474A-8733-989F94B5E2A3}" srcOrd="0" destOrd="0" presId="urn:microsoft.com/office/officeart/2005/8/layout/orgChart1"/>
    <dgm:cxn modelId="{190E39A9-FCC8-4C2D-BB37-B02F02DA9F98}" type="presParOf" srcId="{ED18FC82-B2D0-474A-8733-989F94B5E2A3}" destId="{1C17C576-7C03-4FEB-B975-1DB790A5ACC2}" srcOrd="0" destOrd="0" presId="urn:microsoft.com/office/officeart/2005/8/layout/orgChart1"/>
    <dgm:cxn modelId="{EF7A9802-9C51-4DEB-A43D-8C192D726149}" type="presParOf" srcId="{1C17C576-7C03-4FEB-B975-1DB790A5ACC2}" destId="{4A670A82-890A-487A-BBF8-0C31FC5DBAFA}" srcOrd="0" destOrd="0" presId="urn:microsoft.com/office/officeart/2005/8/layout/orgChart1"/>
    <dgm:cxn modelId="{DC5B4D68-8665-47E1-8610-6F8D3ED66225}" type="presParOf" srcId="{1C17C576-7C03-4FEB-B975-1DB790A5ACC2}" destId="{BDE7B295-3EBF-416A-B8A7-3C43AC0E6BEE}" srcOrd="1" destOrd="0" presId="urn:microsoft.com/office/officeart/2005/8/layout/orgChart1"/>
    <dgm:cxn modelId="{CBC86E58-8532-4FD3-B7B9-36DFD15549A0}" type="presParOf" srcId="{ED18FC82-B2D0-474A-8733-989F94B5E2A3}" destId="{3A22A05A-4AFD-4FC0-852E-A055A60B9CCE}" srcOrd="1" destOrd="0" presId="urn:microsoft.com/office/officeart/2005/8/layout/orgChart1"/>
    <dgm:cxn modelId="{092B6213-0434-4537-A01D-DECA010EFD53}" type="presParOf" srcId="{3A22A05A-4AFD-4FC0-852E-A055A60B9CCE}" destId="{FDC923CB-013A-446B-A665-6DC62078CC22}" srcOrd="0" destOrd="0" presId="urn:microsoft.com/office/officeart/2005/8/layout/orgChart1"/>
    <dgm:cxn modelId="{68F668D4-07AF-4CEF-A858-9548D87F9B36}" type="presParOf" srcId="{3A22A05A-4AFD-4FC0-852E-A055A60B9CCE}" destId="{446A5402-84CF-42B4-A471-7B91F3434746}" srcOrd="1" destOrd="0" presId="urn:microsoft.com/office/officeart/2005/8/layout/orgChart1"/>
    <dgm:cxn modelId="{2741AFA1-F2B4-42B7-A913-092311F731DF}" type="presParOf" srcId="{446A5402-84CF-42B4-A471-7B91F3434746}" destId="{1FF01042-6642-4FA7-BB8B-FF615ADF9967}" srcOrd="0" destOrd="0" presId="urn:microsoft.com/office/officeart/2005/8/layout/orgChart1"/>
    <dgm:cxn modelId="{E1000A70-BDC2-4CBE-A5E4-6C9E9298A0A9}" type="presParOf" srcId="{1FF01042-6642-4FA7-BB8B-FF615ADF9967}" destId="{6FE64252-A7A7-4BA4-9652-AF0D0851CC60}" srcOrd="0" destOrd="0" presId="urn:microsoft.com/office/officeart/2005/8/layout/orgChart1"/>
    <dgm:cxn modelId="{99E21E95-CAC9-4160-AAA3-7F1006BF8783}" type="presParOf" srcId="{1FF01042-6642-4FA7-BB8B-FF615ADF9967}" destId="{5F9EE47B-6C40-4625-8834-B61334E0C7E7}" srcOrd="1" destOrd="0" presId="urn:microsoft.com/office/officeart/2005/8/layout/orgChart1"/>
    <dgm:cxn modelId="{CE04EE7A-5AA5-4019-9B92-A580605823E2}" type="presParOf" srcId="{446A5402-84CF-42B4-A471-7B91F3434746}" destId="{98D348FE-6802-477B-8B1E-DCCD2D12C97E}" srcOrd="1" destOrd="0" presId="urn:microsoft.com/office/officeart/2005/8/layout/orgChart1"/>
    <dgm:cxn modelId="{C5450B97-22F5-4628-AF62-054D982D6DB9}" type="presParOf" srcId="{98D348FE-6802-477B-8B1E-DCCD2D12C97E}" destId="{75F477EF-A26B-43EF-9B7F-34EEB8710972}" srcOrd="0" destOrd="0" presId="urn:microsoft.com/office/officeart/2005/8/layout/orgChart1"/>
    <dgm:cxn modelId="{38F2ED58-04BF-4419-B453-BCD675D9A66D}" type="presParOf" srcId="{98D348FE-6802-477B-8B1E-DCCD2D12C97E}" destId="{E31E431B-B4C6-40C2-AD20-70C657AAC166}" srcOrd="1" destOrd="0" presId="urn:microsoft.com/office/officeart/2005/8/layout/orgChart1"/>
    <dgm:cxn modelId="{0C067221-692B-4B04-8F17-AD1AFE4CDDB3}" type="presParOf" srcId="{E31E431B-B4C6-40C2-AD20-70C657AAC166}" destId="{251A8586-F507-423D-BC2F-1816AA43B4FA}" srcOrd="0" destOrd="0" presId="urn:microsoft.com/office/officeart/2005/8/layout/orgChart1"/>
    <dgm:cxn modelId="{59E6DEF9-6774-464D-A15A-1D8E42B700F0}" type="presParOf" srcId="{251A8586-F507-423D-BC2F-1816AA43B4FA}" destId="{35E1F13F-2DF3-4F72-ACD5-095C25514F29}" srcOrd="0" destOrd="0" presId="urn:microsoft.com/office/officeart/2005/8/layout/orgChart1"/>
    <dgm:cxn modelId="{87B8B99A-52EA-4F24-83F2-F3CD2D975C7E}" type="presParOf" srcId="{251A8586-F507-423D-BC2F-1816AA43B4FA}" destId="{36895D8B-331F-420C-A5FB-6BE35C7EAA97}" srcOrd="1" destOrd="0" presId="urn:microsoft.com/office/officeart/2005/8/layout/orgChart1"/>
    <dgm:cxn modelId="{C52C5610-7343-467C-A364-7D14ED0D0D73}" type="presParOf" srcId="{E31E431B-B4C6-40C2-AD20-70C657AAC166}" destId="{D04C69C7-1485-4AEF-A767-A378959EBC10}" srcOrd="1" destOrd="0" presId="urn:microsoft.com/office/officeart/2005/8/layout/orgChart1"/>
    <dgm:cxn modelId="{E68AAD59-1665-48B9-A4E0-09554DFC8651}" type="presParOf" srcId="{D04C69C7-1485-4AEF-A767-A378959EBC10}" destId="{7B18D6E2-2D4D-4C9D-9A29-B1138C2A8E9A}" srcOrd="0" destOrd="0" presId="urn:microsoft.com/office/officeart/2005/8/layout/orgChart1"/>
    <dgm:cxn modelId="{BD209585-EF94-4994-AE11-42BEBBAE61FB}" type="presParOf" srcId="{D04C69C7-1485-4AEF-A767-A378959EBC10}" destId="{BFBE2470-D2A9-4C63-B570-9E5A6AD4DF1B}" srcOrd="1" destOrd="0" presId="urn:microsoft.com/office/officeart/2005/8/layout/orgChart1"/>
    <dgm:cxn modelId="{30C86AA9-4CF1-457B-8B00-9F1E003B9D99}" type="presParOf" srcId="{BFBE2470-D2A9-4C63-B570-9E5A6AD4DF1B}" destId="{4963574A-8CB3-447D-8E80-D889B507D5D0}" srcOrd="0" destOrd="0" presId="urn:microsoft.com/office/officeart/2005/8/layout/orgChart1"/>
    <dgm:cxn modelId="{7C394424-6806-4CAE-B30D-61C8DF292D0D}" type="presParOf" srcId="{4963574A-8CB3-447D-8E80-D889B507D5D0}" destId="{F669296D-6C4B-4DEE-98A6-337E75033B45}" srcOrd="0" destOrd="0" presId="urn:microsoft.com/office/officeart/2005/8/layout/orgChart1"/>
    <dgm:cxn modelId="{F0457F3D-F513-4165-AA05-39782126DD07}" type="presParOf" srcId="{4963574A-8CB3-447D-8E80-D889B507D5D0}" destId="{86E91723-2149-46EA-94EC-D405F1EB162B}" srcOrd="1" destOrd="0" presId="urn:microsoft.com/office/officeart/2005/8/layout/orgChart1"/>
    <dgm:cxn modelId="{B37AD994-291C-4AA1-A1E9-EF9190075376}" type="presParOf" srcId="{BFBE2470-D2A9-4C63-B570-9E5A6AD4DF1B}" destId="{5E0097B8-D7BC-48CB-94FF-E461A59E06FC}" srcOrd="1" destOrd="0" presId="urn:microsoft.com/office/officeart/2005/8/layout/orgChart1"/>
    <dgm:cxn modelId="{D86B70C4-6614-48F3-A984-A4BBD710217F}" type="presParOf" srcId="{BFBE2470-D2A9-4C63-B570-9E5A6AD4DF1B}" destId="{4AF24916-885A-40F8-B333-46E0355D3F3F}" srcOrd="2" destOrd="0" presId="urn:microsoft.com/office/officeart/2005/8/layout/orgChart1"/>
    <dgm:cxn modelId="{686959CC-4A5A-4E5F-AC49-7534846ACB4B}" type="presParOf" srcId="{D04C69C7-1485-4AEF-A767-A378959EBC10}" destId="{F8B61AF7-0DA3-4693-9401-BF1F4F04F15F}" srcOrd="2" destOrd="0" presId="urn:microsoft.com/office/officeart/2005/8/layout/orgChart1"/>
    <dgm:cxn modelId="{AB2FF985-0091-4351-9453-755075B91BD0}" type="presParOf" srcId="{D04C69C7-1485-4AEF-A767-A378959EBC10}" destId="{D41F961A-D2BA-436C-A9E9-53431CD671B4}" srcOrd="3" destOrd="0" presId="urn:microsoft.com/office/officeart/2005/8/layout/orgChart1"/>
    <dgm:cxn modelId="{79FAC6E3-3E9B-4FAC-89C6-546329EAD5E5}" type="presParOf" srcId="{D41F961A-D2BA-436C-A9E9-53431CD671B4}" destId="{B5B76547-F703-4210-BF6C-798AEF3C697A}" srcOrd="0" destOrd="0" presId="urn:microsoft.com/office/officeart/2005/8/layout/orgChart1"/>
    <dgm:cxn modelId="{5EE4B7D3-78E9-478C-9938-8B8C79FE6E97}" type="presParOf" srcId="{B5B76547-F703-4210-BF6C-798AEF3C697A}" destId="{CEC0683A-7116-49D0-8872-7BAA71582443}" srcOrd="0" destOrd="0" presId="urn:microsoft.com/office/officeart/2005/8/layout/orgChart1"/>
    <dgm:cxn modelId="{7F53DE7C-F502-4E3D-B9E6-4CA2DE1F2FFE}" type="presParOf" srcId="{B5B76547-F703-4210-BF6C-798AEF3C697A}" destId="{C06118E7-A1CE-4C6B-918D-2B07670EC55E}" srcOrd="1" destOrd="0" presId="urn:microsoft.com/office/officeart/2005/8/layout/orgChart1"/>
    <dgm:cxn modelId="{83FFD982-63B5-451D-BAF3-1577925B9824}" type="presParOf" srcId="{D41F961A-D2BA-436C-A9E9-53431CD671B4}" destId="{AF115055-46B9-4607-908E-AB1E6275D23F}" srcOrd="1" destOrd="0" presId="urn:microsoft.com/office/officeart/2005/8/layout/orgChart1"/>
    <dgm:cxn modelId="{AE379086-0048-4796-B81B-59E64BA06F73}" type="presParOf" srcId="{D41F961A-D2BA-436C-A9E9-53431CD671B4}" destId="{A419FDAF-38B2-4BDD-A8E2-EEA1E195943A}" srcOrd="2" destOrd="0" presId="urn:microsoft.com/office/officeart/2005/8/layout/orgChart1"/>
    <dgm:cxn modelId="{9CF2CB25-C429-46DA-BABA-0BA20997AB55}" type="presParOf" srcId="{E31E431B-B4C6-40C2-AD20-70C657AAC166}" destId="{ECB3749D-C686-4B85-A090-93D4F90CD277}" srcOrd="2" destOrd="0" presId="urn:microsoft.com/office/officeart/2005/8/layout/orgChart1"/>
    <dgm:cxn modelId="{8C9CA33D-0835-4C9E-A34C-955A29DF905D}" type="presParOf" srcId="{98D348FE-6802-477B-8B1E-DCCD2D12C97E}" destId="{4F5EF154-76E1-46D4-981C-06E52EC10012}" srcOrd="2" destOrd="0" presId="urn:microsoft.com/office/officeart/2005/8/layout/orgChart1"/>
    <dgm:cxn modelId="{A7443859-F14C-4E5D-8014-C0EB89A57519}" type="presParOf" srcId="{98D348FE-6802-477B-8B1E-DCCD2D12C97E}" destId="{6420DDCE-DA17-43CD-9A5F-C2F8CD3C927F}" srcOrd="3" destOrd="0" presId="urn:microsoft.com/office/officeart/2005/8/layout/orgChart1"/>
    <dgm:cxn modelId="{33CF263B-62F9-42BC-BCC1-DB7B055869BB}" type="presParOf" srcId="{6420DDCE-DA17-43CD-9A5F-C2F8CD3C927F}" destId="{3C827A70-E84C-4AA7-9914-BD3573C04CC4}" srcOrd="0" destOrd="0" presId="urn:microsoft.com/office/officeart/2005/8/layout/orgChart1"/>
    <dgm:cxn modelId="{FDFA58E9-D035-4948-B5F0-F23FF723EF0A}" type="presParOf" srcId="{3C827A70-E84C-4AA7-9914-BD3573C04CC4}" destId="{6FD391FA-6A51-433E-98A8-554EFB14C1F9}" srcOrd="0" destOrd="0" presId="urn:microsoft.com/office/officeart/2005/8/layout/orgChart1"/>
    <dgm:cxn modelId="{3A2FFC67-5C55-4432-9ADF-A9983BBFB1E8}" type="presParOf" srcId="{3C827A70-E84C-4AA7-9914-BD3573C04CC4}" destId="{6E323292-83F9-40C4-8C8F-F37A67C81052}" srcOrd="1" destOrd="0" presId="urn:microsoft.com/office/officeart/2005/8/layout/orgChart1"/>
    <dgm:cxn modelId="{95899CE6-1998-461F-89B5-E771E41DEF1E}" type="presParOf" srcId="{6420DDCE-DA17-43CD-9A5F-C2F8CD3C927F}" destId="{BFE9C7FE-9164-417C-99B1-4C9ED437835B}" srcOrd="1" destOrd="0" presId="urn:microsoft.com/office/officeart/2005/8/layout/orgChart1"/>
    <dgm:cxn modelId="{5EAFCB2D-9968-4065-A805-85102C262382}" type="presParOf" srcId="{BFE9C7FE-9164-417C-99B1-4C9ED437835B}" destId="{C9337F34-40E4-41A7-9A8C-4EF2A1DC91C1}" srcOrd="0" destOrd="0" presId="urn:microsoft.com/office/officeart/2005/8/layout/orgChart1"/>
    <dgm:cxn modelId="{9277CE95-05B3-40CA-9DC0-4C8DE6AC92B2}" type="presParOf" srcId="{BFE9C7FE-9164-417C-99B1-4C9ED437835B}" destId="{50F7C002-7BBE-4BE5-B137-3E2895749612}" srcOrd="1" destOrd="0" presId="urn:microsoft.com/office/officeart/2005/8/layout/orgChart1"/>
    <dgm:cxn modelId="{E4325317-134F-4376-B1C3-28C886B77EFA}" type="presParOf" srcId="{50F7C002-7BBE-4BE5-B137-3E2895749612}" destId="{508E2E05-D3B4-4F9A-A717-0E161C1D84E9}" srcOrd="0" destOrd="0" presId="urn:microsoft.com/office/officeart/2005/8/layout/orgChart1"/>
    <dgm:cxn modelId="{BE3232B6-1434-41B5-BF22-FC6303065793}" type="presParOf" srcId="{508E2E05-D3B4-4F9A-A717-0E161C1D84E9}" destId="{F306D91B-97F9-4D21-AA10-4E3171BE4D74}" srcOrd="0" destOrd="0" presId="urn:microsoft.com/office/officeart/2005/8/layout/orgChart1"/>
    <dgm:cxn modelId="{6F7F9E62-44AE-4C63-8124-A20AE9F449BC}" type="presParOf" srcId="{508E2E05-D3B4-4F9A-A717-0E161C1D84E9}" destId="{5D30FFF5-86B1-42A2-81DA-13680893ECE6}" srcOrd="1" destOrd="0" presId="urn:microsoft.com/office/officeart/2005/8/layout/orgChart1"/>
    <dgm:cxn modelId="{332B04C4-5381-463A-9834-C855ABA613B1}" type="presParOf" srcId="{50F7C002-7BBE-4BE5-B137-3E2895749612}" destId="{F1EE2283-AE42-4D23-9F15-2A37182D02B5}" srcOrd="1" destOrd="0" presId="urn:microsoft.com/office/officeart/2005/8/layout/orgChart1"/>
    <dgm:cxn modelId="{7AC846E5-E2C8-4BE4-A735-33F6B6C44914}" type="presParOf" srcId="{50F7C002-7BBE-4BE5-B137-3E2895749612}" destId="{002B1F80-6560-4F6C-B3F9-8A8867D48159}" srcOrd="2" destOrd="0" presId="urn:microsoft.com/office/officeart/2005/8/layout/orgChart1"/>
    <dgm:cxn modelId="{A8C75EE1-9606-4EBA-9107-1B3F41072586}" type="presParOf" srcId="{BFE9C7FE-9164-417C-99B1-4C9ED437835B}" destId="{D6F6FB29-2242-4A3F-B710-9DA3EFAF2614}" srcOrd="2" destOrd="0" presId="urn:microsoft.com/office/officeart/2005/8/layout/orgChart1"/>
    <dgm:cxn modelId="{76FCD2CB-0D3C-426E-A5BA-80FE3CE34AEE}" type="presParOf" srcId="{BFE9C7FE-9164-417C-99B1-4C9ED437835B}" destId="{FC309248-34BD-40C9-ADC9-9A8AED04ABC7}" srcOrd="3" destOrd="0" presId="urn:microsoft.com/office/officeart/2005/8/layout/orgChart1"/>
    <dgm:cxn modelId="{DC9E9F13-6557-41CC-84CA-0F62B109C18E}" type="presParOf" srcId="{FC309248-34BD-40C9-ADC9-9A8AED04ABC7}" destId="{F3271BE1-83A5-4BDC-BDC5-C8154FBF58F2}" srcOrd="0" destOrd="0" presId="urn:microsoft.com/office/officeart/2005/8/layout/orgChart1"/>
    <dgm:cxn modelId="{F357EABA-92B9-4848-B3C1-47E7D5204B6F}" type="presParOf" srcId="{F3271BE1-83A5-4BDC-BDC5-C8154FBF58F2}" destId="{CA46A471-057C-4772-9D04-0BEBE4C4C8B2}" srcOrd="0" destOrd="0" presId="urn:microsoft.com/office/officeart/2005/8/layout/orgChart1"/>
    <dgm:cxn modelId="{11DDF1E6-23E2-44C8-8AA9-5E2179CD2B58}" type="presParOf" srcId="{F3271BE1-83A5-4BDC-BDC5-C8154FBF58F2}" destId="{76B63CD5-541F-4A01-8548-1655E740EBD3}" srcOrd="1" destOrd="0" presId="urn:microsoft.com/office/officeart/2005/8/layout/orgChart1"/>
    <dgm:cxn modelId="{14475DF3-1558-4256-8A8C-EA8B606CFAD9}" type="presParOf" srcId="{FC309248-34BD-40C9-ADC9-9A8AED04ABC7}" destId="{4741D862-143F-4B9E-AB48-59AD70FED28D}" srcOrd="1" destOrd="0" presId="urn:microsoft.com/office/officeart/2005/8/layout/orgChart1"/>
    <dgm:cxn modelId="{903BB9F2-57B5-4C8C-AB4C-829EBD5A9A06}" type="presParOf" srcId="{FC309248-34BD-40C9-ADC9-9A8AED04ABC7}" destId="{BE0C9282-EC74-4EFB-99B5-4AD0EE0629C2}" srcOrd="2" destOrd="0" presId="urn:microsoft.com/office/officeart/2005/8/layout/orgChart1"/>
    <dgm:cxn modelId="{C41F8A34-0354-4B4F-8961-75EF138FCA80}" type="presParOf" srcId="{BFE9C7FE-9164-417C-99B1-4C9ED437835B}" destId="{42B89DFD-86FF-4D96-8F4A-922167882E38}" srcOrd="4" destOrd="0" presId="urn:microsoft.com/office/officeart/2005/8/layout/orgChart1"/>
    <dgm:cxn modelId="{CCFA3FE8-0A95-4E9C-ADED-FC1BA496073D}" type="presParOf" srcId="{BFE9C7FE-9164-417C-99B1-4C9ED437835B}" destId="{F36E4C34-EE62-416D-8F24-A19881EFA56A}" srcOrd="5" destOrd="0" presId="urn:microsoft.com/office/officeart/2005/8/layout/orgChart1"/>
    <dgm:cxn modelId="{363D1432-3A86-4E71-B668-859E23F0F89E}" type="presParOf" srcId="{F36E4C34-EE62-416D-8F24-A19881EFA56A}" destId="{37DE1CE4-586A-4079-9F8A-73E1DA36DE38}" srcOrd="0" destOrd="0" presId="urn:microsoft.com/office/officeart/2005/8/layout/orgChart1"/>
    <dgm:cxn modelId="{803A7AF8-BE9A-4116-B7F8-EF73ECC32182}" type="presParOf" srcId="{37DE1CE4-586A-4079-9F8A-73E1DA36DE38}" destId="{B6B337CC-C789-40AB-AC6D-8A629EB220EB}" srcOrd="0" destOrd="0" presId="urn:microsoft.com/office/officeart/2005/8/layout/orgChart1"/>
    <dgm:cxn modelId="{C0A529F6-3B22-4F86-B13B-650D50CEB2AE}" type="presParOf" srcId="{37DE1CE4-586A-4079-9F8A-73E1DA36DE38}" destId="{47D470D6-0A3A-48B8-B027-EFA663B8BD48}" srcOrd="1" destOrd="0" presId="urn:microsoft.com/office/officeart/2005/8/layout/orgChart1"/>
    <dgm:cxn modelId="{29FE47DE-D9E9-43EB-8DC9-8F4A63D211C1}" type="presParOf" srcId="{F36E4C34-EE62-416D-8F24-A19881EFA56A}" destId="{72FD4DC2-88BE-4A65-BF56-D3CD38978900}" srcOrd="1" destOrd="0" presId="urn:microsoft.com/office/officeart/2005/8/layout/orgChart1"/>
    <dgm:cxn modelId="{F0AA88E3-A4AD-413F-BFCF-8F170ACFF131}" type="presParOf" srcId="{F36E4C34-EE62-416D-8F24-A19881EFA56A}" destId="{FB0D4AC2-F236-403B-9EA9-992BAF35DE8A}" srcOrd="2" destOrd="0" presId="urn:microsoft.com/office/officeart/2005/8/layout/orgChart1"/>
    <dgm:cxn modelId="{BD6BFE67-17DA-4232-B8C5-6E5BB6B4F2FA}" type="presParOf" srcId="{6420DDCE-DA17-43CD-9A5F-C2F8CD3C927F}" destId="{598F56DC-2AC2-4CCB-BC6F-80B70D7FF075}" srcOrd="2" destOrd="0" presId="urn:microsoft.com/office/officeart/2005/8/layout/orgChart1"/>
    <dgm:cxn modelId="{3FE8E464-9927-4A88-BD04-768AEEAF02BC}" type="presParOf" srcId="{446A5402-84CF-42B4-A471-7B91F3434746}" destId="{D8E16BFD-144B-4F47-958D-F5D00793DD47}" srcOrd="2" destOrd="0" presId="urn:microsoft.com/office/officeart/2005/8/layout/orgChart1"/>
    <dgm:cxn modelId="{CB60FB93-499F-4182-B32E-2DB0B7CB181E}" type="presParOf" srcId="{3A22A05A-4AFD-4FC0-852E-A055A60B9CCE}" destId="{27B30982-2BE2-4B71-A2F6-411731D2C0A3}" srcOrd="2" destOrd="0" presId="urn:microsoft.com/office/officeart/2005/8/layout/orgChart1"/>
    <dgm:cxn modelId="{B05A03AF-4F8F-4B94-AF37-89D3DFC89B40}" type="presParOf" srcId="{3A22A05A-4AFD-4FC0-852E-A055A60B9CCE}" destId="{437BED61-ED84-421B-87B8-51E00BFD28DD}" srcOrd="3" destOrd="0" presId="urn:microsoft.com/office/officeart/2005/8/layout/orgChart1"/>
    <dgm:cxn modelId="{38FEA496-6B4C-4F5B-91EC-98D434559D64}" type="presParOf" srcId="{437BED61-ED84-421B-87B8-51E00BFD28DD}" destId="{12C84F26-956D-437F-8C99-400ED241E288}" srcOrd="0" destOrd="0" presId="urn:microsoft.com/office/officeart/2005/8/layout/orgChart1"/>
    <dgm:cxn modelId="{84E58F48-A4EC-4CAC-8982-F47624703537}" type="presParOf" srcId="{12C84F26-956D-437F-8C99-400ED241E288}" destId="{767B96E5-6AA0-4BBD-8191-AF2B710BA88A}" srcOrd="0" destOrd="0" presId="urn:microsoft.com/office/officeart/2005/8/layout/orgChart1"/>
    <dgm:cxn modelId="{B6352C09-8750-4EAB-A63B-2B32C9283D5F}" type="presParOf" srcId="{12C84F26-956D-437F-8C99-400ED241E288}" destId="{65300579-0A92-4E13-A250-703F865B8415}" srcOrd="1" destOrd="0" presId="urn:microsoft.com/office/officeart/2005/8/layout/orgChart1"/>
    <dgm:cxn modelId="{181C2FB9-628D-45D1-BCFC-F010E0D2042C}" type="presParOf" srcId="{437BED61-ED84-421B-87B8-51E00BFD28DD}" destId="{2D3B0D4B-300B-4249-835F-6CC18656042B}" srcOrd="1" destOrd="0" presId="urn:microsoft.com/office/officeart/2005/8/layout/orgChart1"/>
    <dgm:cxn modelId="{30453961-32D6-44BB-A0C5-38A91548698E}" type="presParOf" srcId="{2D3B0D4B-300B-4249-835F-6CC18656042B}" destId="{F264B5D4-67A4-46FA-95E6-28CF8BE6AEAC}" srcOrd="0" destOrd="0" presId="urn:microsoft.com/office/officeart/2005/8/layout/orgChart1"/>
    <dgm:cxn modelId="{F3739562-3759-41DC-B703-300CAE2908B1}" type="presParOf" srcId="{2D3B0D4B-300B-4249-835F-6CC18656042B}" destId="{F6E1EE6E-A8D2-43CB-824B-1261F7724149}" srcOrd="1" destOrd="0" presId="urn:microsoft.com/office/officeart/2005/8/layout/orgChart1"/>
    <dgm:cxn modelId="{EDDCE4C1-AA78-4C28-8457-1F29A5D48540}" type="presParOf" srcId="{F6E1EE6E-A8D2-43CB-824B-1261F7724149}" destId="{3CF1BE44-B3C3-4218-BB44-D6312BAD2BD1}" srcOrd="0" destOrd="0" presId="urn:microsoft.com/office/officeart/2005/8/layout/orgChart1"/>
    <dgm:cxn modelId="{77C64083-A941-4599-89C9-284857066752}" type="presParOf" srcId="{3CF1BE44-B3C3-4218-BB44-D6312BAD2BD1}" destId="{E1B6F1A9-2F50-405F-87D6-13EC1F513EFA}" srcOrd="0" destOrd="0" presId="urn:microsoft.com/office/officeart/2005/8/layout/orgChart1"/>
    <dgm:cxn modelId="{7D548476-44D2-4CB0-B751-FBADA87C5CC5}" type="presParOf" srcId="{3CF1BE44-B3C3-4218-BB44-D6312BAD2BD1}" destId="{1421AE3D-2250-4158-8FF9-33A926F65363}" srcOrd="1" destOrd="0" presId="urn:microsoft.com/office/officeart/2005/8/layout/orgChart1"/>
    <dgm:cxn modelId="{E8E159E8-675E-47FD-947F-7D5A3FF513AE}" type="presParOf" srcId="{F6E1EE6E-A8D2-43CB-824B-1261F7724149}" destId="{4E16321E-63BB-4512-AB13-8E577761041F}" srcOrd="1" destOrd="0" presId="urn:microsoft.com/office/officeart/2005/8/layout/orgChart1"/>
    <dgm:cxn modelId="{6CF41E13-A4A7-45A1-BC33-6E3FDBADCF40}" type="presParOf" srcId="{4E16321E-63BB-4512-AB13-8E577761041F}" destId="{2342E396-CF00-4B3C-A0BA-DFBB778661A4}" srcOrd="0" destOrd="0" presId="urn:microsoft.com/office/officeart/2005/8/layout/orgChart1"/>
    <dgm:cxn modelId="{F2F16281-663C-42DF-AA44-39FE9E7D1826}" type="presParOf" srcId="{4E16321E-63BB-4512-AB13-8E577761041F}" destId="{668A7359-4D7D-4349-B18F-3CF0131E9B53}" srcOrd="1" destOrd="0" presId="urn:microsoft.com/office/officeart/2005/8/layout/orgChart1"/>
    <dgm:cxn modelId="{2A37CC4B-76A2-41C3-95C6-E7C6B5542E10}" type="presParOf" srcId="{668A7359-4D7D-4349-B18F-3CF0131E9B53}" destId="{BD071DE1-EC53-4FC2-8100-E2936BFE10B2}" srcOrd="0" destOrd="0" presId="urn:microsoft.com/office/officeart/2005/8/layout/orgChart1"/>
    <dgm:cxn modelId="{D9065649-950D-44BE-BCC6-F94C2A6A66FA}" type="presParOf" srcId="{BD071DE1-EC53-4FC2-8100-E2936BFE10B2}" destId="{DCFA2F30-D7E7-44EF-8571-56D965FEFA54}" srcOrd="0" destOrd="0" presId="urn:microsoft.com/office/officeart/2005/8/layout/orgChart1"/>
    <dgm:cxn modelId="{21E7819B-B8E2-4C58-8ECE-77402A2AB97C}" type="presParOf" srcId="{BD071DE1-EC53-4FC2-8100-E2936BFE10B2}" destId="{A444B2DB-D9DF-4B74-BFD4-3CAB89EB768C}" srcOrd="1" destOrd="0" presId="urn:microsoft.com/office/officeart/2005/8/layout/orgChart1"/>
    <dgm:cxn modelId="{57F97D87-62F5-47C8-BF68-4ABF55F45870}" type="presParOf" srcId="{668A7359-4D7D-4349-B18F-3CF0131E9B53}" destId="{75BECCE0-5F4B-47CE-8923-BACC5C01830D}" srcOrd="1" destOrd="0" presId="urn:microsoft.com/office/officeart/2005/8/layout/orgChart1"/>
    <dgm:cxn modelId="{58C015FC-3A98-424B-A704-840022E343F4}" type="presParOf" srcId="{668A7359-4D7D-4349-B18F-3CF0131E9B53}" destId="{BB1E92A0-1E17-439B-9D81-FD65CAA0D7A9}" srcOrd="2" destOrd="0" presId="urn:microsoft.com/office/officeart/2005/8/layout/orgChart1"/>
    <dgm:cxn modelId="{0B6F8A83-C654-4977-8E8F-BD9CF0482A4A}" type="presParOf" srcId="{4E16321E-63BB-4512-AB13-8E577761041F}" destId="{5F8444C2-EFD1-4E16-919C-2C70E4DCB2BC}" srcOrd="2" destOrd="0" presId="urn:microsoft.com/office/officeart/2005/8/layout/orgChart1"/>
    <dgm:cxn modelId="{196B9AD7-6407-41F0-9192-BB71D5D1BC9E}" type="presParOf" srcId="{4E16321E-63BB-4512-AB13-8E577761041F}" destId="{4B5043B4-8A2A-4D67-B946-3BA17BA623CB}" srcOrd="3" destOrd="0" presId="urn:microsoft.com/office/officeart/2005/8/layout/orgChart1"/>
    <dgm:cxn modelId="{0CDD5DDB-18F9-4861-943E-DAF53676AEF0}" type="presParOf" srcId="{4B5043B4-8A2A-4D67-B946-3BA17BA623CB}" destId="{A263F5E5-3FF1-4F9F-81AD-9D518ABB6DA0}" srcOrd="0" destOrd="0" presId="urn:microsoft.com/office/officeart/2005/8/layout/orgChart1"/>
    <dgm:cxn modelId="{308F2B04-B723-4DE9-99AE-655192CD1443}" type="presParOf" srcId="{A263F5E5-3FF1-4F9F-81AD-9D518ABB6DA0}" destId="{ECF34D62-5151-4BF6-8089-730C92E6EFAE}" srcOrd="0" destOrd="0" presId="urn:microsoft.com/office/officeart/2005/8/layout/orgChart1"/>
    <dgm:cxn modelId="{52BD6D0D-B7C1-4C38-9532-2C42880646B8}" type="presParOf" srcId="{A263F5E5-3FF1-4F9F-81AD-9D518ABB6DA0}" destId="{EEC49009-A6C0-43F2-B956-4FF327F0892E}" srcOrd="1" destOrd="0" presId="urn:microsoft.com/office/officeart/2005/8/layout/orgChart1"/>
    <dgm:cxn modelId="{4AB8AC65-D612-47CD-9709-0A4CEA820329}" type="presParOf" srcId="{4B5043B4-8A2A-4D67-B946-3BA17BA623CB}" destId="{87D26B04-2B29-4A51-BC9C-9E3FCE080F8B}" srcOrd="1" destOrd="0" presId="urn:microsoft.com/office/officeart/2005/8/layout/orgChart1"/>
    <dgm:cxn modelId="{09CF4EA7-9C7A-40DA-A303-A9A1DA6F9050}" type="presParOf" srcId="{4B5043B4-8A2A-4D67-B946-3BA17BA623CB}" destId="{AD5907AA-8019-4626-A240-27E4B13F9DF2}" srcOrd="2" destOrd="0" presId="urn:microsoft.com/office/officeart/2005/8/layout/orgChart1"/>
    <dgm:cxn modelId="{7EB2D3D0-DECF-47DA-9AE7-A72F58392AE6}" type="presParOf" srcId="{4E16321E-63BB-4512-AB13-8E577761041F}" destId="{616CBAA2-EE40-48E5-AF04-A424FBE36D54}" srcOrd="4" destOrd="0" presId="urn:microsoft.com/office/officeart/2005/8/layout/orgChart1"/>
    <dgm:cxn modelId="{D4C702F6-A6C6-41D9-9D8A-880890595158}" type="presParOf" srcId="{4E16321E-63BB-4512-AB13-8E577761041F}" destId="{BDAB9B17-2E18-4C22-86B3-504B5B479D80}" srcOrd="5" destOrd="0" presId="urn:microsoft.com/office/officeart/2005/8/layout/orgChart1"/>
    <dgm:cxn modelId="{B0EBCE44-B4EC-492A-934C-37B6584EC1C3}" type="presParOf" srcId="{BDAB9B17-2E18-4C22-86B3-504B5B479D80}" destId="{21D4318D-C19A-4C28-8139-37815A82D260}" srcOrd="0" destOrd="0" presId="urn:microsoft.com/office/officeart/2005/8/layout/orgChart1"/>
    <dgm:cxn modelId="{98F99044-C193-44AD-814C-A16DD57C7CBA}" type="presParOf" srcId="{21D4318D-C19A-4C28-8139-37815A82D260}" destId="{23467C3F-E51F-46B1-BB37-490A14568E9D}" srcOrd="0" destOrd="0" presId="urn:microsoft.com/office/officeart/2005/8/layout/orgChart1"/>
    <dgm:cxn modelId="{7D4A903A-DEEE-4F6A-93DB-F5C45BA09D15}" type="presParOf" srcId="{21D4318D-C19A-4C28-8139-37815A82D260}" destId="{196CABC5-6D23-4287-B2EA-38063E8329F5}" srcOrd="1" destOrd="0" presId="urn:microsoft.com/office/officeart/2005/8/layout/orgChart1"/>
    <dgm:cxn modelId="{A3B0A55C-F084-42C4-BCE8-6EFC74851B03}" type="presParOf" srcId="{BDAB9B17-2E18-4C22-86B3-504B5B479D80}" destId="{785BD5AA-ECE2-40DE-9015-DAAE15C5F656}" srcOrd="1" destOrd="0" presId="urn:microsoft.com/office/officeart/2005/8/layout/orgChart1"/>
    <dgm:cxn modelId="{3FF50DDA-3613-44E0-BBB6-62D94F7C037B}" type="presParOf" srcId="{BDAB9B17-2E18-4C22-86B3-504B5B479D80}" destId="{E39F5CBA-40AF-4B6E-81CA-4B9930F52AEF}" srcOrd="2" destOrd="0" presId="urn:microsoft.com/office/officeart/2005/8/layout/orgChart1"/>
    <dgm:cxn modelId="{0BD264F1-5C45-46C0-8189-5130D6AA15D3}" type="presParOf" srcId="{4E16321E-63BB-4512-AB13-8E577761041F}" destId="{92F5B508-9BAF-49D6-8297-2A9754CA1792}" srcOrd="6" destOrd="0" presId="urn:microsoft.com/office/officeart/2005/8/layout/orgChart1"/>
    <dgm:cxn modelId="{9C40A27E-F8B2-4B39-8B15-1BCDE3885EE8}" type="presParOf" srcId="{4E16321E-63BB-4512-AB13-8E577761041F}" destId="{A5200A77-1188-46B0-BF22-FFAE8A655C23}" srcOrd="7" destOrd="0" presId="urn:microsoft.com/office/officeart/2005/8/layout/orgChart1"/>
    <dgm:cxn modelId="{559E0038-C57A-46AC-9EAD-57D927BD9BA2}" type="presParOf" srcId="{A5200A77-1188-46B0-BF22-FFAE8A655C23}" destId="{A7C902AD-FCBC-44D9-9EE2-D67CA7B8E237}" srcOrd="0" destOrd="0" presId="urn:microsoft.com/office/officeart/2005/8/layout/orgChart1"/>
    <dgm:cxn modelId="{D8B86490-3C3C-4E65-B73D-03E11B6BB6B2}" type="presParOf" srcId="{A7C902AD-FCBC-44D9-9EE2-D67CA7B8E237}" destId="{653D9146-80B8-4559-8C44-BE2DE125C850}" srcOrd="0" destOrd="0" presId="urn:microsoft.com/office/officeart/2005/8/layout/orgChart1"/>
    <dgm:cxn modelId="{B05AC955-6426-4E57-90D9-34C48F08E6E6}" type="presParOf" srcId="{A7C902AD-FCBC-44D9-9EE2-D67CA7B8E237}" destId="{D57464CA-DE15-4F8B-9B43-324F80ACF1C2}" srcOrd="1" destOrd="0" presId="urn:microsoft.com/office/officeart/2005/8/layout/orgChart1"/>
    <dgm:cxn modelId="{40F85CDB-3E83-47D1-B5E5-947AFA1C090E}" type="presParOf" srcId="{A5200A77-1188-46B0-BF22-FFAE8A655C23}" destId="{8F8D6621-B672-432F-97EB-B2DFA622BEA2}" srcOrd="1" destOrd="0" presId="urn:microsoft.com/office/officeart/2005/8/layout/orgChart1"/>
    <dgm:cxn modelId="{D8241E9F-0554-4D1F-A6BC-EF55C591DB9E}" type="presParOf" srcId="{A5200A77-1188-46B0-BF22-FFAE8A655C23}" destId="{B76A35C0-3AF4-43FC-B530-EEE630A48E65}" srcOrd="2" destOrd="0" presId="urn:microsoft.com/office/officeart/2005/8/layout/orgChart1"/>
    <dgm:cxn modelId="{4677ADC9-DFE4-4E0B-8142-6D3C97466F05}" type="presParOf" srcId="{F6E1EE6E-A8D2-43CB-824B-1261F7724149}" destId="{FED02281-42A7-4B09-A058-970983BF9856}" srcOrd="2" destOrd="0" presId="urn:microsoft.com/office/officeart/2005/8/layout/orgChart1"/>
    <dgm:cxn modelId="{50439DC8-BC07-407A-81FE-5C2C9412B5A8}" type="presParOf" srcId="{2D3B0D4B-300B-4249-835F-6CC18656042B}" destId="{D32E549D-D43D-4A85-B71B-C6AA1E57901E}" srcOrd="2" destOrd="0" presId="urn:microsoft.com/office/officeart/2005/8/layout/orgChart1"/>
    <dgm:cxn modelId="{05234943-F97E-4845-8EDA-635DA1B861D6}" type="presParOf" srcId="{2D3B0D4B-300B-4249-835F-6CC18656042B}" destId="{2BE49740-D61D-4614-9077-C825718397DC}" srcOrd="3" destOrd="0" presId="urn:microsoft.com/office/officeart/2005/8/layout/orgChart1"/>
    <dgm:cxn modelId="{8FCA095D-36B1-4D49-A969-A2192F9F0CED}" type="presParOf" srcId="{2BE49740-D61D-4614-9077-C825718397DC}" destId="{1B17C788-DC87-40EF-8A0D-E7C24727E840}" srcOrd="0" destOrd="0" presId="urn:microsoft.com/office/officeart/2005/8/layout/orgChart1"/>
    <dgm:cxn modelId="{53539551-20DA-4AE9-BCB9-8CF4B1ACAED6}" type="presParOf" srcId="{1B17C788-DC87-40EF-8A0D-E7C24727E840}" destId="{DE4DE61C-2F27-414B-B70A-5D0003BDA72C}" srcOrd="0" destOrd="0" presId="urn:microsoft.com/office/officeart/2005/8/layout/orgChart1"/>
    <dgm:cxn modelId="{F7440CAF-F36E-40D2-BCA8-A18987F9ABC9}" type="presParOf" srcId="{1B17C788-DC87-40EF-8A0D-E7C24727E840}" destId="{5580EF68-FE9C-4616-8060-D020BFF4115F}" srcOrd="1" destOrd="0" presId="urn:microsoft.com/office/officeart/2005/8/layout/orgChart1"/>
    <dgm:cxn modelId="{F895CDF3-7044-4759-8FE7-1F9E1BED664E}" type="presParOf" srcId="{2BE49740-D61D-4614-9077-C825718397DC}" destId="{D8C2EA17-9AE5-4B68-9027-5E6347445B6C}" srcOrd="1" destOrd="0" presId="urn:microsoft.com/office/officeart/2005/8/layout/orgChart1"/>
    <dgm:cxn modelId="{BA06B0E6-D1D8-453B-89CC-A215AA919293}" type="presParOf" srcId="{D8C2EA17-9AE5-4B68-9027-5E6347445B6C}" destId="{0D6A2D22-BE2E-4EDB-82C3-69FA61D9D7A3}" srcOrd="0" destOrd="0" presId="urn:microsoft.com/office/officeart/2005/8/layout/orgChart1"/>
    <dgm:cxn modelId="{E8F1E82C-5293-46AC-8959-428CCC4967D2}" type="presParOf" srcId="{D8C2EA17-9AE5-4B68-9027-5E6347445B6C}" destId="{D6EA7FD0-4DF1-4284-9243-2063ADEAB693}" srcOrd="1" destOrd="0" presId="urn:microsoft.com/office/officeart/2005/8/layout/orgChart1"/>
    <dgm:cxn modelId="{87BEE0A5-B894-429A-8364-47D63DF1DF85}" type="presParOf" srcId="{D6EA7FD0-4DF1-4284-9243-2063ADEAB693}" destId="{93F284C4-0E1B-4C3B-B734-F73B44B0B683}" srcOrd="0" destOrd="0" presId="urn:microsoft.com/office/officeart/2005/8/layout/orgChart1"/>
    <dgm:cxn modelId="{3D26272A-87C2-489B-8EC3-7AF2DF77C3BE}" type="presParOf" srcId="{93F284C4-0E1B-4C3B-B734-F73B44B0B683}" destId="{F33F3672-D920-4526-82AD-40B9EFE774D5}" srcOrd="0" destOrd="0" presId="urn:microsoft.com/office/officeart/2005/8/layout/orgChart1"/>
    <dgm:cxn modelId="{21A23CE1-4212-47B8-863D-1A8E0DC56100}" type="presParOf" srcId="{93F284C4-0E1B-4C3B-B734-F73B44B0B683}" destId="{0A44DF2C-9F80-458D-8753-D5849EFF1194}" srcOrd="1" destOrd="0" presId="urn:microsoft.com/office/officeart/2005/8/layout/orgChart1"/>
    <dgm:cxn modelId="{84E037C4-770C-45C5-ACEB-2551B656FF4B}" type="presParOf" srcId="{D6EA7FD0-4DF1-4284-9243-2063ADEAB693}" destId="{AA27D7F9-0063-4773-A227-0F0098597EE1}" srcOrd="1" destOrd="0" presId="urn:microsoft.com/office/officeart/2005/8/layout/orgChart1"/>
    <dgm:cxn modelId="{7E384AB7-D059-46E0-A576-CFA74221B1A5}" type="presParOf" srcId="{D6EA7FD0-4DF1-4284-9243-2063ADEAB693}" destId="{C1D7D65B-6D09-4C55-A655-BD16AAA2AFCD}" srcOrd="2" destOrd="0" presId="urn:microsoft.com/office/officeart/2005/8/layout/orgChart1"/>
    <dgm:cxn modelId="{439978E9-9535-4956-8464-4AE51AF49EE1}" type="presParOf" srcId="{D8C2EA17-9AE5-4B68-9027-5E6347445B6C}" destId="{A416B65D-4D27-41C6-B177-D521C85C46D1}" srcOrd="2" destOrd="0" presId="urn:microsoft.com/office/officeart/2005/8/layout/orgChart1"/>
    <dgm:cxn modelId="{F306E619-A59A-4C0C-9A72-ED09F32E3032}" type="presParOf" srcId="{D8C2EA17-9AE5-4B68-9027-5E6347445B6C}" destId="{7403A3B4-B9B6-40C3-AD3E-1CA7BD9E8D56}" srcOrd="3" destOrd="0" presId="urn:microsoft.com/office/officeart/2005/8/layout/orgChart1"/>
    <dgm:cxn modelId="{58F2B85D-476B-41EA-BC54-F93ADD30BF93}" type="presParOf" srcId="{7403A3B4-B9B6-40C3-AD3E-1CA7BD9E8D56}" destId="{C03A4D52-881C-4E81-BD70-505A576D0A6F}" srcOrd="0" destOrd="0" presId="urn:microsoft.com/office/officeart/2005/8/layout/orgChart1"/>
    <dgm:cxn modelId="{96682CDF-0EE1-4408-9003-CD20B4AF63DC}" type="presParOf" srcId="{C03A4D52-881C-4E81-BD70-505A576D0A6F}" destId="{FA5108BF-EFB8-44E4-BEFF-EB8673AB6D24}" srcOrd="0" destOrd="0" presId="urn:microsoft.com/office/officeart/2005/8/layout/orgChart1"/>
    <dgm:cxn modelId="{3CE61FA3-04D6-4DBE-B9F8-194B26D6B80E}" type="presParOf" srcId="{C03A4D52-881C-4E81-BD70-505A576D0A6F}" destId="{E62B961E-BBAE-4925-A466-1CF6F189E7A5}" srcOrd="1" destOrd="0" presId="urn:microsoft.com/office/officeart/2005/8/layout/orgChart1"/>
    <dgm:cxn modelId="{E221AFD2-6058-4E9D-A29D-24575F7E855A}" type="presParOf" srcId="{7403A3B4-B9B6-40C3-AD3E-1CA7BD9E8D56}" destId="{06519369-342C-4A2E-977C-C228814DD39C}" srcOrd="1" destOrd="0" presId="urn:microsoft.com/office/officeart/2005/8/layout/orgChart1"/>
    <dgm:cxn modelId="{AE586464-FB12-4254-AA03-DBCE8D42EE84}" type="presParOf" srcId="{7403A3B4-B9B6-40C3-AD3E-1CA7BD9E8D56}" destId="{5F829C41-34D7-40DC-BA34-8ED83A995251}" srcOrd="2" destOrd="0" presId="urn:microsoft.com/office/officeart/2005/8/layout/orgChart1"/>
    <dgm:cxn modelId="{EEF40205-8CD5-4B63-9784-75DE2FF84740}" type="presParOf" srcId="{2BE49740-D61D-4614-9077-C825718397DC}" destId="{618C4D2B-F640-40EA-B715-3FBFE4322610}" srcOrd="2" destOrd="0" presId="urn:microsoft.com/office/officeart/2005/8/layout/orgChart1"/>
    <dgm:cxn modelId="{234A9B50-FBD2-4EFF-AFEB-8C89382E3564}" type="presParOf" srcId="{2D3B0D4B-300B-4249-835F-6CC18656042B}" destId="{A4424F95-7E2D-45B8-B07C-E383D34C5724}" srcOrd="4" destOrd="0" presId="urn:microsoft.com/office/officeart/2005/8/layout/orgChart1"/>
    <dgm:cxn modelId="{8B2FFF47-2F89-4B2D-9C51-3A92BF424979}" type="presParOf" srcId="{2D3B0D4B-300B-4249-835F-6CC18656042B}" destId="{3AF46F19-A281-4B80-A3A1-411D0122303C}" srcOrd="5" destOrd="0" presId="urn:microsoft.com/office/officeart/2005/8/layout/orgChart1"/>
    <dgm:cxn modelId="{E1A8FADB-659C-4E53-B421-5884FE85DDAE}" type="presParOf" srcId="{3AF46F19-A281-4B80-A3A1-411D0122303C}" destId="{177E4A21-9CD1-4FC6-AC2A-F30C38274E6F}" srcOrd="0" destOrd="0" presId="urn:microsoft.com/office/officeart/2005/8/layout/orgChart1"/>
    <dgm:cxn modelId="{9C65714D-E716-444F-B641-17BED5163DE0}" type="presParOf" srcId="{177E4A21-9CD1-4FC6-AC2A-F30C38274E6F}" destId="{C0ABECDC-13DE-48EB-AF89-935BE4E30F1B}" srcOrd="0" destOrd="0" presId="urn:microsoft.com/office/officeart/2005/8/layout/orgChart1"/>
    <dgm:cxn modelId="{DAA5F778-387D-48AE-AE43-61DD196FD048}" type="presParOf" srcId="{177E4A21-9CD1-4FC6-AC2A-F30C38274E6F}" destId="{59579EFE-7A63-4867-8094-55FA5B7DB160}" srcOrd="1" destOrd="0" presId="urn:microsoft.com/office/officeart/2005/8/layout/orgChart1"/>
    <dgm:cxn modelId="{7F56A1CD-154E-41DE-8FE6-921DF62DDD3A}" type="presParOf" srcId="{3AF46F19-A281-4B80-A3A1-411D0122303C}" destId="{CE543759-031B-424F-B2CE-27FD84F2E043}" srcOrd="1" destOrd="0" presId="urn:microsoft.com/office/officeart/2005/8/layout/orgChart1"/>
    <dgm:cxn modelId="{C3BE10C5-901D-4067-B6FB-4275459DFC79}" type="presParOf" srcId="{CE543759-031B-424F-B2CE-27FD84F2E043}" destId="{4749DDF8-9F40-4B0A-890C-E36790BF3EF6}" srcOrd="0" destOrd="0" presId="urn:microsoft.com/office/officeart/2005/8/layout/orgChart1"/>
    <dgm:cxn modelId="{8E2C42A8-4B9C-4DEA-AECD-A71BBCCCBCB6}" type="presParOf" srcId="{CE543759-031B-424F-B2CE-27FD84F2E043}" destId="{49D988F0-0525-475A-A5DA-EBEFF9A97486}" srcOrd="1" destOrd="0" presId="urn:microsoft.com/office/officeart/2005/8/layout/orgChart1"/>
    <dgm:cxn modelId="{95875522-3DD4-4B0D-B6C6-E0A5EEFF6553}" type="presParOf" srcId="{49D988F0-0525-475A-A5DA-EBEFF9A97486}" destId="{DDF8472C-69D1-4453-B155-AE56AA1AAE2F}" srcOrd="0" destOrd="0" presId="urn:microsoft.com/office/officeart/2005/8/layout/orgChart1"/>
    <dgm:cxn modelId="{4056D6BC-3B98-4633-822D-CAD668FE48E3}" type="presParOf" srcId="{DDF8472C-69D1-4453-B155-AE56AA1AAE2F}" destId="{488D93CB-2DBC-403C-B74D-82AD87C669E8}" srcOrd="0" destOrd="0" presId="urn:microsoft.com/office/officeart/2005/8/layout/orgChart1"/>
    <dgm:cxn modelId="{83025C32-D868-4DB6-BC7F-ED5394F5B559}" type="presParOf" srcId="{DDF8472C-69D1-4453-B155-AE56AA1AAE2F}" destId="{E1F05A87-4F67-45DA-BA3B-3CA05626790F}" srcOrd="1" destOrd="0" presId="urn:microsoft.com/office/officeart/2005/8/layout/orgChart1"/>
    <dgm:cxn modelId="{5D84BCC7-E5FC-4F9B-96EC-05E6D08F6BF8}" type="presParOf" srcId="{49D988F0-0525-475A-A5DA-EBEFF9A97486}" destId="{A15E3A88-8C66-4CFF-9C92-D2A295EEFACC}" srcOrd="1" destOrd="0" presId="urn:microsoft.com/office/officeart/2005/8/layout/orgChart1"/>
    <dgm:cxn modelId="{3113A4BA-37DA-4DD9-9347-3FA8B63ABFBC}" type="presParOf" srcId="{49D988F0-0525-475A-A5DA-EBEFF9A97486}" destId="{646A8845-AABF-41A8-9642-C7D47FE91B39}" srcOrd="2" destOrd="0" presId="urn:microsoft.com/office/officeart/2005/8/layout/orgChart1"/>
    <dgm:cxn modelId="{3532E70A-19FC-4D4C-9800-FC9222FF401C}" type="presParOf" srcId="{CE543759-031B-424F-B2CE-27FD84F2E043}" destId="{41208E4B-E61C-4C3D-ADD7-5842C68512C3}" srcOrd="2" destOrd="0" presId="urn:microsoft.com/office/officeart/2005/8/layout/orgChart1"/>
    <dgm:cxn modelId="{99603B07-7AAC-4AA1-A5E9-473D819C6A2F}" type="presParOf" srcId="{CE543759-031B-424F-B2CE-27FD84F2E043}" destId="{EFB782A4-40B8-44A3-9D9A-BD5946BAAF64}" srcOrd="3" destOrd="0" presId="urn:microsoft.com/office/officeart/2005/8/layout/orgChart1"/>
    <dgm:cxn modelId="{DF812C40-0298-46A6-9D8E-4CC38568045B}" type="presParOf" srcId="{EFB782A4-40B8-44A3-9D9A-BD5946BAAF64}" destId="{2CCDC81E-F004-41B8-8496-191F43A07B10}" srcOrd="0" destOrd="0" presId="urn:microsoft.com/office/officeart/2005/8/layout/orgChart1"/>
    <dgm:cxn modelId="{CBBDD30D-BE8B-4D22-AE80-4EE1DFDFD39C}" type="presParOf" srcId="{2CCDC81E-F004-41B8-8496-191F43A07B10}" destId="{5C23B2CD-94D1-4A62-8FBB-B899E045DB5A}" srcOrd="0" destOrd="0" presId="urn:microsoft.com/office/officeart/2005/8/layout/orgChart1"/>
    <dgm:cxn modelId="{E7ADABFD-53B7-49A7-953B-BCC2371D8285}" type="presParOf" srcId="{2CCDC81E-F004-41B8-8496-191F43A07B10}" destId="{004312ED-2EE4-4A3F-B27E-7C62FB3396E1}" srcOrd="1" destOrd="0" presId="urn:microsoft.com/office/officeart/2005/8/layout/orgChart1"/>
    <dgm:cxn modelId="{130D159D-C30A-4CC9-8703-C9A79CC391EB}" type="presParOf" srcId="{EFB782A4-40B8-44A3-9D9A-BD5946BAAF64}" destId="{1D7A8B30-89B3-482A-8D0A-005AD77A47BC}" srcOrd="1" destOrd="0" presId="urn:microsoft.com/office/officeart/2005/8/layout/orgChart1"/>
    <dgm:cxn modelId="{366A3204-1240-49A8-8F16-9540AE48E6ED}" type="presParOf" srcId="{EFB782A4-40B8-44A3-9D9A-BD5946BAAF64}" destId="{8DC6C0E8-115A-4BD0-AB8D-35B94099FCFB}" srcOrd="2" destOrd="0" presId="urn:microsoft.com/office/officeart/2005/8/layout/orgChart1"/>
    <dgm:cxn modelId="{24F84A01-F4C5-4C33-BD5D-61A53416EE9E}" type="presParOf" srcId="{3AF46F19-A281-4B80-A3A1-411D0122303C}" destId="{9C5B7058-8D94-4A74-98B7-E487B8CF5B45}" srcOrd="2" destOrd="0" presId="urn:microsoft.com/office/officeart/2005/8/layout/orgChart1"/>
    <dgm:cxn modelId="{9B0FBDE0-00CC-4639-AB26-0CCB16E9256B}" type="presParOf" srcId="{437BED61-ED84-421B-87B8-51E00BFD28DD}" destId="{E9322A82-D9AD-41EA-916B-8E8C293E6F21}" srcOrd="2" destOrd="0" presId="urn:microsoft.com/office/officeart/2005/8/layout/orgChart1"/>
    <dgm:cxn modelId="{14A4D276-9639-4A08-A3AA-209FD9296856}" type="presParOf" srcId="{3A22A05A-4AFD-4FC0-852E-A055A60B9CCE}" destId="{31DEB1A9-B9EA-44EF-A51E-975DF8D26A9E}" srcOrd="4" destOrd="0" presId="urn:microsoft.com/office/officeart/2005/8/layout/orgChart1"/>
    <dgm:cxn modelId="{E947F26D-5E3C-460D-B184-3FB20C105C16}" type="presParOf" srcId="{3A22A05A-4AFD-4FC0-852E-A055A60B9CCE}" destId="{4714157B-D1C6-43B3-A320-28C5E68E6377}" srcOrd="5" destOrd="0" presId="urn:microsoft.com/office/officeart/2005/8/layout/orgChart1"/>
    <dgm:cxn modelId="{E0BD5D85-7B8A-4747-BBEC-9A439F98A27A}" type="presParOf" srcId="{4714157B-D1C6-43B3-A320-28C5E68E6377}" destId="{B7ADD670-D86C-4A4C-987A-5C0257B41FD5}" srcOrd="0" destOrd="0" presId="urn:microsoft.com/office/officeart/2005/8/layout/orgChart1"/>
    <dgm:cxn modelId="{3409B15E-066C-48EB-9026-91B23BCD1356}" type="presParOf" srcId="{B7ADD670-D86C-4A4C-987A-5C0257B41FD5}" destId="{DE837320-E43B-4C00-9D46-ED7499FFEC6C}" srcOrd="0" destOrd="0" presId="urn:microsoft.com/office/officeart/2005/8/layout/orgChart1"/>
    <dgm:cxn modelId="{5B844F97-A853-4557-B214-EB162B72FA7B}" type="presParOf" srcId="{B7ADD670-D86C-4A4C-987A-5C0257B41FD5}" destId="{F49B5732-85DC-4A1E-A262-44675EE5CBA1}" srcOrd="1" destOrd="0" presId="urn:microsoft.com/office/officeart/2005/8/layout/orgChart1"/>
    <dgm:cxn modelId="{A540FFE9-7DAD-4DEE-983E-F6A28CD5B0D5}" type="presParOf" srcId="{4714157B-D1C6-43B3-A320-28C5E68E6377}" destId="{E42DC09E-0E71-4DA1-AA7F-EF6F18BA2EFB}" srcOrd="1" destOrd="0" presId="urn:microsoft.com/office/officeart/2005/8/layout/orgChart1"/>
    <dgm:cxn modelId="{63BA7698-C7DA-4DCA-9558-111E6D0BDABB}" type="presParOf" srcId="{E42DC09E-0E71-4DA1-AA7F-EF6F18BA2EFB}" destId="{671B487A-D2B8-444A-B087-86BD774B3167}" srcOrd="0" destOrd="0" presId="urn:microsoft.com/office/officeart/2005/8/layout/orgChart1"/>
    <dgm:cxn modelId="{1999BDB0-64F3-4505-9E0A-39436941D029}" type="presParOf" srcId="{E42DC09E-0E71-4DA1-AA7F-EF6F18BA2EFB}" destId="{D39C6873-6719-4B85-9D92-15805B7F9C5B}" srcOrd="1" destOrd="0" presId="urn:microsoft.com/office/officeart/2005/8/layout/orgChart1"/>
    <dgm:cxn modelId="{6F64342B-DCEC-4ACA-81D1-D466D5D6174B}" type="presParOf" srcId="{D39C6873-6719-4B85-9D92-15805B7F9C5B}" destId="{6C4A0FBF-65CD-452A-850C-28DDCF16820F}" srcOrd="0" destOrd="0" presId="urn:microsoft.com/office/officeart/2005/8/layout/orgChart1"/>
    <dgm:cxn modelId="{9D1E6047-9449-43C6-AEEF-F76BC635EDA5}" type="presParOf" srcId="{6C4A0FBF-65CD-452A-850C-28DDCF16820F}" destId="{A5B5A50B-CF34-4C08-8026-93DC86F5FB10}" srcOrd="0" destOrd="0" presId="urn:microsoft.com/office/officeart/2005/8/layout/orgChart1"/>
    <dgm:cxn modelId="{2C9E2B6F-103D-4DBD-A7E8-CA10DD2DAEE8}" type="presParOf" srcId="{6C4A0FBF-65CD-452A-850C-28DDCF16820F}" destId="{9FE1A661-BE23-40F6-A9B7-73A007C5876F}" srcOrd="1" destOrd="0" presId="urn:microsoft.com/office/officeart/2005/8/layout/orgChart1"/>
    <dgm:cxn modelId="{4EAF13E2-87D3-43CD-857E-C272CCAB7F58}" type="presParOf" srcId="{D39C6873-6719-4B85-9D92-15805B7F9C5B}" destId="{3D46713D-07BB-48E1-8007-6B2184C2FDD4}" srcOrd="1" destOrd="0" presId="urn:microsoft.com/office/officeart/2005/8/layout/orgChart1"/>
    <dgm:cxn modelId="{78A7353C-9160-4FC8-83FB-F92AA9E69738}" type="presParOf" srcId="{D39C6873-6719-4B85-9D92-15805B7F9C5B}" destId="{D7A44350-5E68-4A75-8092-A3855E4DDA32}" srcOrd="2" destOrd="0" presId="urn:microsoft.com/office/officeart/2005/8/layout/orgChart1"/>
    <dgm:cxn modelId="{DC4DEBF0-0DA0-4A00-A1D7-FB088314E1E3}" type="presParOf" srcId="{E42DC09E-0E71-4DA1-AA7F-EF6F18BA2EFB}" destId="{D08B17A1-28B5-4220-9BC9-FA3AA8C82256}" srcOrd="2" destOrd="0" presId="urn:microsoft.com/office/officeart/2005/8/layout/orgChart1"/>
    <dgm:cxn modelId="{BBBA2C04-9BDC-4496-9F1D-C827C881C3E7}" type="presParOf" srcId="{E42DC09E-0E71-4DA1-AA7F-EF6F18BA2EFB}" destId="{37732EC1-6764-48BF-A428-26812C8906CD}" srcOrd="3" destOrd="0" presId="urn:microsoft.com/office/officeart/2005/8/layout/orgChart1"/>
    <dgm:cxn modelId="{FA3C4AE3-7141-4A3B-B9F9-E5DE9BD0A84A}" type="presParOf" srcId="{37732EC1-6764-48BF-A428-26812C8906CD}" destId="{8CE53394-F1AA-4A26-BF9D-C064D2F26A60}" srcOrd="0" destOrd="0" presId="urn:microsoft.com/office/officeart/2005/8/layout/orgChart1"/>
    <dgm:cxn modelId="{BBC0E90C-2CA2-4E1E-92CB-BE25FF2137BD}" type="presParOf" srcId="{8CE53394-F1AA-4A26-BF9D-C064D2F26A60}" destId="{F934A317-7A94-4125-9ED2-AA0C6D929B1B}" srcOrd="0" destOrd="0" presId="urn:microsoft.com/office/officeart/2005/8/layout/orgChart1"/>
    <dgm:cxn modelId="{F682AB29-887B-4E69-9741-79D1BF9B3EE4}" type="presParOf" srcId="{8CE53394-F1AA-4A26-BF9D-C064D2F26A60}" destId="{0A739BAB-2161-4DE0-8FA3-0B72011A131B}" srcOrd="1" destOrd="0" presId="urn:microsoft.com/office/officeart/2005/8/layout/orgChart1"/>
    <dgm:cxn modelId="{2271A701-338D-4316-84CB-979A9FE3C1AB}" type="presParOf" srcId="{37732EC1-6764-48BF-A428-26812C8906CD}" destId="{CA59D9BB-E3F3-44CA-9203-83D8825374C3}" srcOrd="1" destOrd="0" presId="urn:microsoft.com/office/officeart/2005/8/layout/orgChart1"/>
    <dgm:cxn modelId="{8EDA855D-293F-42F6-ABA2-F6B6560AC06E}" type="presParOf" srcId="{37732EC1-6764-48BF-A428-26812C8906CD}" destId="{EF216370-93F1-40E8-B8A1-A1C4D4AD8F9E}" srcOrd="2" destOrd="0" presId="urn:microsoft.com/office/officeart/2005/8/layout/orgChart1"/>
    <dgm:cxn modelId="{2273CA34-D994-40C1-A1A8-5263D119CCC0}" type="presParOf" srcId="{E42DC09E-0E71-4DA1-AA7F-EF6F18BA2EFB}" destId="{5391E601-C035-4752-B62A-B69C1D165774}" srcOrd="4" destOrd="0" presId="urn:microsoft.com/office/officeart/2005/8/layout/orgChart1"/>
    <dgm:cxn modelId="{C96C9A8E-F46F-4024-8822-CF629DDB8798}" type="presParOf" srcId="{E42DC09E-0E71-4DA1-AA7F-EF6F18BA2EFB}" destId="{4DFB0719-84F6-4B1B-847D-8712E0C64AB5}" srcOrd="5" destOrd="0" presId="urn:microsoft.com/office/officeart/2005/8/layout/orgChart1"/>
    <dgm:cxn modelId="{122B9410-041E-478E-B359-082AAC89BC50}" type="presParOf" srcId="{4DFB0719-84F6-4B1B-847D-8712E0C64AB5}" destId="{5FFE5C32-6AF5-4354-B75F-3D8AAED14970}" srcOrd="0" destOrd="0" presId="urn:microsoft.com/office/officeart/2005/8/layout/orgChart1"/>
    <dgm:cxn modelId="{8D5FA241-FD3B-41DC-A8AC-837321E57C2F}" type="presParOf" srcId="{5FFE5C32-6AF5-4354-B75F-3D8AAED14970}" destId="{A95DB1C0-F0EE-41B1-AF37-3F3A2CE8C10A}" srcOrd="0" destOrd="0" presId="urn:microsoft.com/office/officeart/2005/8/layout/orgChart1"/>
    <dgm:cxn modelId="{D809374D-6CEE-4004-935D-D3D2B94B5C66}" type="presParOf" srcId="{5FFE5C32-6AF5-4354-B75F-3D8AAED14970}" destId="{66CE9D03-71B3-4EE3-BE60-52A201409BFD}" srcOrd="1" destOrd="0" presId="urn:microsoft.com/office/officeart/2005/8/layout/orgChart1"/>
    <dgm:cxn modelId="{8E65F47B-EC63-46E3-B0A9-3354D940E5E1}" type="presParOf" srcId="{4DFB0719-84F6-4B1B-847D-8712E0C64AB5}" destId="{26A17B8F-FBFB-468E-9AD0-FAD525CB9CCE}" srcOrd="1" destOrd="0" presId="urn:microsoft.com/office/officeart/2005/8/layout/orgChart1"/>
    <dgm:cxn modelId="{21D06AEC-4E20-4623-BC86-2393195BE9AE}" type="presParOf" srcId="{4DFB0719-84F6-4B1B-847D-8712E0C64AB5}" destId="{DD50002F-8459-4F6C-BC0F-E4CC3958F200}" srcOrd="2" destOrd="0" presId="urn:microsoft.com/office/officeart/2005/8/layout/orgChart1"/>
    <dgm:cxn modelId="{0CA63DB3-17E7-4B9A-A47D-AD959A626A95}" type="presParOf" srcId="{4714157B-D1C6-43B3-A320-28C5E68E6377}" destId="{FD21D509-3CE1-4F6D-97D5-00E24CADCA5F}" srcOrd="2" destOrd="0" presId="urn:microsoft.com/office/officeart/2005/8/layout/orgChart1"/>
    <dgm:cxn modelId="{5DA87ABA-1CE7-4860-B359-1A1FB07F58B4}" type="presParOf" srcId="{ED18FC82-B2D0-474A-8733-989F94B5E2A3}" destId="{39D8DDCD-DC9D-4886-B3EB-1720D84CD97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DC95FB3-1BB5-48D1-B9D5-D5AF55436D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7122904-5495-410A-9CA9-15B2ABCD6590}">
      <dgm:prSet/>
      <dgm:spPr/>
      <dgm:t>
        <a:bodyPr/>
        <a:lstStyle/>
        <a:p>
          <a:pPr rtl="0"/>
          <a:r>
            <a:rPr lang="en-US" dirty="0"/>
            <a:t>The aim is to identify the feasibility of transitioning from traditional cooking practices to electric cooking in selected areas </a:t>
          </a:r>
          <a:r>
            <a:rPr lang="en-IN" b="0" dirty="0"/>
            <a:t>t</a:t>
          </a:r>
          <a:r>
            <a:rPr lang="en-US" dirty="0"/>
            <a:t>o further help in developing policies related to the same. </a:t>
          </a:r>
          <a:endParaRPr lang="en-IN" dirty="0"/>
        </a:p>
      </dgm:t>
    </dgm:pt>
    <dgm:pt modelId="{CAD66001-57D8-4CE8-826F-D59864F876B9}" type="parTrans" cxnId="{19EF5B16-6300-4DA5-B193-29AA173377DF}">
      <dgm:prSet/>
      <dgm:spPr/>
      <dgm:t>
        <a:bodyPr/>
        <a:lstStyle/>
        <a:p>
          <a:endParaRPr lang="en-IN"/>
        </a:p>
      </dgm:t>
    </dgm:pt>
    <dgm:pt modelId="{A26A4F42-53CC-41C9-8EDD-1C40204A6B0C}" type="sibTrans" cxnId="{19EF5B16-6300-4DA5-B193-29AA173377DF}">
      <dgm:prSet/>
      <dgm:spPr/>
      <dgm:t>
        <a:bodyPr/>
        <a:lstStyle/>
        <a:p>
          <a:endParaRPr lang="en-IN"/>
        </a:p>
      </dgm:t>
    </dgm:pt>
    <dgm:pt modelId="{3CB1F557-3A3B-4490-B30A-BD8B7C10FF1D}">
      <dgm:prSet/>
      <dgm:spPr/>
      <dgm:t>
        <a:bodyPr/>
        <a:lstStyle/>
        <a:p>
          <a:pPr rtl="0"/>
          <a:r>
            <a:rPr lang="en-IN" dirty="0"/>
            <a:t>An interactive brainstorming workshop on the theme “</a:t>
          </a:r>
          <a:r>
            <a:rPr lang="en-IN" b="1" i="1" dirty="0"/>
            <a:t>Evidence-based Approach to Assess the Energy Transition in the Residential Cooking Sector in India</a:t>
          </a:r>
          <a:r>
            <a:rPr lang="en-IN" dirty="0"/>
            <a:t>” was conducted at (NIAS), </a:t>
          </a:r>
          <a:r>
            <a:rPr lang="en-IN" dirty="0" err="1"/>
            <a:t>IISc</a:t>
          </a:r>
          <a:r>
            <a:rPr lang="en-IN" dirty="0"/>
            <a:t> campus, Bengaluru on 14 March 2023.</a:t>
          </a:r>
        </a:p>
      </dgm:t>
    </dgm:pt>
    <dgm:pt modelId="{C507A5D9-718B-44E0-9E9D-95F49FA2ABFB}" type="parTrans" cxnId="{D8AB8E28-E7CA-4F96-B872-CA002F33EC60}">
      <dgm:prSet/>
      <dgm:spPr/>
      <dgm:t>
        <a:bodyPr/>
        <a:lstStyle/>
        <a:p>
          <a:endParaRPr lang="en-IN"/>
        </a:p>
      </dgm:t>
    </dgm:pt>
    <dgm:pt modelId="{CCB36E28-04FC-40E7-9331-7F60DA435EC0}" type="sibTrans" cxnId="{D8AB8E28-E7CA-4F96-B872-CA002F33EC60}">
      <dgm:prSet/>
      <dgm:spPr/>
      <dgm:t>
        <a:bodyPr/>
        <a:lstStyle/>
        <a:p>
          <a:endParaRPr lang="en-IN"/>
        </a:p>
      </dgm:t>
    </dgm:pt>
    <dgm:pt modelId="{64D592B8-56F2-4544-BFA2-5ECB169A0BC0}">
      <dgm:prSet/>
      <dgm:spPr/>
      <dgm:t>
        <a:bodyPr/>
        <a:lstStyle/>
        <a:p>
          <a:pPr rtl="0"/>
          <a:r>
            <a:rPr lang="en-IN" dirty="0"/>
            <a:t>Formal Release of </a:t>
          </a:r>
          <a:r>
            <a:rPr lang="en-IN" b="1" dirty="0"/>
            <a:t>NIAS-</a:t>
          </a:r>
          <a:r>
            <a:rPr lang="en-IN" b="1" dirty="0" err="1"/>
            <a:t>Finovista</a:t>
          </a:r>
          <a:r>
            <a:rPr lang="en-IN" b="1" dirty="0"/>
            <a:t> </a:t>
          </a:r>
          <a:r>
            <a:rPr lang="en-IN" b="1" dirty="0" err="1"/>
            <a:t>MoU</a:t>
          </a:r>
          <a:r>
            <a:rPr lang="en-IN" b="1" dirty="0"/>
            <a:t> </a:t>
          </a:r>
          <a:r>
            <a:rPr lang="en-IN" dirty="0"/>
            <a:t>during Brainstorming Workshop</a:t>
          </a:r>
        </a:p>
      </dgm:t>
    </dgm:pt>
    <dgm:pt modelId="{65B41530-6203-44A9-AA22-29FB87AC0A41}" type="parTrans" cxnId="{843985A8-0CB2-4701-B7B2-28D5CF210E73}">
      <dgm:prSet/>
      <dgm:spPr/>
      <dgm:t>
        <a:bodyPr/>
        <a:lstStyle/>
        <a:p>
          <a:endParaRPr lang="en-IN"/>
        </a:p>
      </dgm:t>
    </dgm:pt>
    <dgm:pt modelId="{9398E77F-A9FA-42DC-885D-FACB9A23C637}" type="sibTrans" cxnId="{843985A8-0CB2-4701-B7B2-28D5CF210E73}">
      <dgm:prSet/>
      <dgm:spPr/>
      <dgm:t>
        <a:bodyPr/>
        <a:lstStyle/>
        <a:p>
          <a:endParaRPr lang="en-IN"/>
        </a:p>
      </dgm:t>
    </dgm:pt>
    <dgm:pt modelId="{B7F6BB10-B9E8-4C5D-A7EC-D22C70DE40C3}">
      <dgm:prSet/>
      <dgm:spPr/>
      <dgm:t>
        <a:bodyPr/>
        <a:lstStyle/>
        <a:p>
          <a:pPr rtl="0"/>
          <a:r>
            <a:rPr lang="en-US"/>
            <a:t>Salient </a:t>
          </a:r>
          <a:r>
            <a:rPr lang="en-US" dirty="0"/>
            <a:t>points based on the workshop’s recommendations were drafted in a easy to understand form. The research methods for the baseline survey is revamped.</a:t>
          </a:r>
          <a:endParaRPr lang="en-IN" dirty="0"/>
        </a:p>
      </dgm:t>
    </dgm:pt>
    <dgm:pt modelId="{25A09EF2-2A26-4B30-8AF5-AE777164C4B8}" type="parTrans" cxnId="{4D2A760A-0C4B-47FC-BA90-6C29B6032EA7}">
      <dgm:prSet/>
      <dgm:spPr/>
      <dgm:t>
        <a:bodyPr/>
        <a:lstStyle/>
        <a:p>
          <a:endParaRPr lang="en-IN"/>
        </a:p>
      </dgm:t>
    </dgm:pt>
    <dgm:pt modelId="{A4F92F3E-D647-4A5D-9034-6A0E28981677}" type="sibTrans" cxnId="{4D2A760A-0C4B-47FC-BA90-6C29B6032EA7}">
      <dgm:prSet/>
      <dgm:spPr/>
      <dgm:t>
        <a:bodyPr/>
        <a:lstStyle/>
        <a:p>
          <a:endParaRPr lang="en-IN"/>
        </a:p>
      </dgm:t>
    </dgm:pt>
    <dgm:pt modelId="{245D7813-1DD5-4EE2-8E00-01B9E8E2E3A5}" type="pres">
      <dgm:prSet presAssocID="{1DC95FB3-1BB5-48D1-B9D5-D5AF55436DA4}" presName="linear" presStyleCnt="0">
        <dgm:presLayoutVars>
          <dgm:animLvl val="lvl"/>
          <dgm:resizeHandles val="exact"/>
        </dgm:presLayoutVars>
      </dgm:prSet>
      <dgm:spPr/>
    </dgm:pt>
    <dgm:pt modelId="{469602D6-DDCA-422C-8110-931A7B550384}" type="pres">
      <dgm:prSet presAssocID="{F7122904-5495-410A-9CA9-15B2ABCD659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E3AF883-05C0-4FA9-A3AE-7881C014B5C2}" type="pres">
      <dgm:prSet presAssocID="{A26A4F42-53CC-41C9-8EDD-1C40204A6B0C}" presName="spacer" presStyleCnt="0"/>
      <dgm:spPr/>
    </dgm:pt>
    <dgm:pt modelId="{752C3A6A-98AA-4754-B7AB-6FECECE2A2B3}" type="pres">
      <dgm:prSet presAssocID="{3CB1F557-3A3B-4490-B30A-BD8B7C10FF1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7473DD3-D683-4BB5-B56E-A628874250FB}" type="pres">
      <dgm:prSet presAssocID="{CCB36E28-04FC-40E7-9331-7F60DA435EC0}" presName="spacer" presStyleCnt="0"/>
      <dgm:spPr/>
    </dgm:pt>
    <dgm:pt modelId="{761CCAF3-3F36-4D47-9BC5-714258407B61}" type="pres">
      <dgm:prSet presAssocID="{64D592B8-56F2-4544-BFA2-5ECB169A0BC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BB3A2EB-1601-4D3E-8AC2-F2ABFD294653}" type="pres">
      <dgm:prSet presAssocID="{9398E77F-A9FA-42DC-885D-FACB9A23C637}" presName="spacer" presStyleCnt="0"/>
      <dgm:spPr/>
    </dgm:pt>
    <dgm:pt modelId="{BB9C51CE-DF37-495C-A30F-2249F9E7D5C3}" type="pres">
      <dgm:prSet presAssocID="{B7F6BB10-B9E8-4C5D-A7EC-D22C70DE40C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4A28508-9716-44B1-A893-D8D543E586EF}" type="presOf" srcId="{B7F6BB10-B9E8-4C5D-A7EC-D22C70DE40C3}" destId="{BB9C51CE-DF37-495C-A30F-2249F9E7D5C3}" srcOrd="0" destOrd="0" presId="urn:microsoft.com/office/officeart/2005/8/layout/vList2"/>
    <dgm:cxn modelId="{4D2A760A-0C4B-47FC-BA90-6C29B6032EA7}" srcId="{1DC95FB3-1BB5-48D1-B9D5-D5AF55436DA4}" destId="{B7F6BB10-B9E8-4C5D-A7EC-D22C70DE40C3}" srcOrd="3" destOrd="0" parTransId="{25A09EF2-2A26-4B30-8AF5-AE777164C4B8}" sibTransId="{A4F92F3E-D647-4A5D-9034-6A0E28981677}"/>
    <dgm:cxn modelId="{C1AFFF0F-8B57-41E5-9EC9-8C479D04632C}" type="presOf" srcId="{1DC95FB3-1BB5-48D1-B9D5-D5AF55436DA4}" destId="{245D7813-1DD5-4EE2-8E00-01B9E8E2E3A5}" srcOrd="0" destOrd="0" presId="urn:microsoft.com/office/officeart/2005/8/layout/vList2"/>
    <dgm:cxn modelId="{19EF5B16-6300-4DA5-B193-29AA173377DF}" srcId="{1DC95FB3-1BB5-48D1-B9D5-D5AF55436DA4}" destId="{F7122904-5495-410A-9CA9-15B2ABCD6590}" srcOrd="0" destOrd="0" parTransId="{CAD66001-57D8-4CE8-826F-D59864F876B9}" sibTransId="{A26A4F42-53CC-41C9-8EDD-1C40204A6B0C}"/>
    <dgm:cxn modelId="{D8AB8E28-E7CA-4F96-B872-CA002F33EC60}" srcId="{1DC95FB3-1BB5-48D1-B9D5-D5AF55436DA4}" destId="{3CB1F557-3A3B-4490-B30A-BD8B7C10FF1D}" srcOrd="1" destOrd="0" parTransId="{C507A5D9-718B-44E0-9E9D-95F49FA2ABFB}" sibTransId="{CCB36E28-04FC-40E7-9331-7F60DA435EC0}"/>
    <dgm:cxn modelId="{AB4A5059-324B-430D-AEB4-B4E8AEEF5EDB}" type="presOf" srcId="{F7122904-5495-410A-9CA9-15B2ABCD6590}" destId="{469602D6-DDCA-422C-8110-931A7B550384}" srcOrd="0" destOrd="0" presId="urn:microsoft.com/office/officeart/2005/8/layout/vList2"/>
    <dgm:cxn modelId="{BCE5D15B-A16F-4D4E-B295-635C996B5CBF}" type="presOf" srcId="{3CB1F557-3A3B-4490-B30A-BD8B7C10FF1D}" destId="{752C3A6A-98AA-4754-B7AB-6FECECE2A2B3}" srcOrd="0" destOrd="0" presId="urn:microsoft.com/office/officeart/2005/8/layout/vList2"/>
    <dgm:cxn modelId="{AFD3039A-4D31-4698-92E5-62CAAD16563D}" type="presOf" srcId="{64D592B8-56F2-4544-BFA2-5ECB169A0BC0}" destId="{761CCAF3-3F36-4D47-9BC5-714258407B61}" srcOrd="0" destOrd="0" presId="urn:microsoft.com/office/officeart/2005/8/layout/vList2"/>
    <dgm:cxn modelId="{843985A8-0CB2-4701-B7B2-28D5CF210E73}" srcId="{1DC95FB3-1BB5-48D1-B9D5-D5AF55436DA4}" destId="{64D592B8-56F2-4544-BFA2-5ECB169A0BC0}" srcOrd="2" destOrd="0" parTransId="{65B41530-6203-44A9-AA22-29FB87AC0A41}" sibTransId="{9398E77F-A9FA-42DC-885D-FACB9A23C637}"/>
    <dgm:cxn modelId="{FCA4EDDE-A1CD-430E-89CF-580D4243D215}" type="presParOf" srcId="{245D7813-1DD5-4EE2-8E00-01B9E8E2E3A5}" destId="{469602D6-DDCA-422C-8110-931A7B550384}" srcOrd="0" destOrd="0" presId="urn:microsoft.com/office/officeart/2005/8/layout/vList2"/>
    <dgm:cxn modelId="{B6592997-9FE5-42BF-A5F2-D6E3DE960E22}" type="presParOf" srcId="{245D7813-1DD5-4EE2-8E00-01B9E8E2E3A5}" destId="{2E3AF883-05C0-4FA9-A3AE-7881C014B5C2}" srcOrd="1" destOrd="0" presId="urn:microsoft.com/office/officeart/2005/8/layout/vList2"/>
    <dgm:cxn modelId="{9D20D067-1747-4507-B0CF-7601E95CDE42}" type="presParOf" srcId="{245D7813-1DD5-4EE2-8E00-01B9E8E2E3A5}" destId="{752C3A6A-98AA-4754-B7AB-6FECECE2A2B3}" srcOrd="2" destOrd="0" presId="urn:microsoft.com/office/officeart/2005/8/layout/vList2"/>
    <dgm:cxn modelId="{51BC62C9-F606-47A0-9918-7B7D43178D57}" type="presParOf" srcId="{245D7813-1DD5-4EE2-8E00-01B9E8E2E3A5}" destId="{97473DD3-D683-4BB5-B56E-A628874250FB}" srcOrd="3" destOrd="0" presId="urn:microsoft.com/office/officeart/2005/8/layout/vList2"/>
    <dgm:cxn modelId="{1DF7ADF0-5D5E-4C32-8B4F-411C948EAB9B}" type="presParOf" srcId="{245D7813-1DD5-4EE2-8E00-01B9E8E2E3A5}" destId="{761CCAF3-3F36-4D47-9BC5-714258407B61}" srcOrd="4" destOrd="0" presId="urn:microsoft.com/office/officeart/2005/8/layout/vList2"/>
    <dgm:cxn modelId="{A546F500-A389-4BC7-BCDA-BC8B713DA652}" type="presParOf" srcId="{245D7813-1DD5-4EE2-8E00-01B9E8E2E3A5}" destId="{ABB3A2EB-1601-4D3E-8AC2-F2ABFD294653}" srcOrd="5" destOrd="0" presId="urn:microsoft.com/office/officeart/2005/8/layout/vList2"/>
    <dgm:cxn modelId="{59172449-ACD3-4D16-AA88-D01033A6AD65}" type="presParOf" srcId="{245D7813-1DD5-4EE2-8E00-01B9E8E2E3A5}" destId="{BB9C51CE-DF37-495C-A30F-2249F9E7D5C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432D767-434A-40B2-8576-02FEA553194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26DAF5E1-EBEF-4C4F-BDB4-C34BF11514F3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>
              <a:hlinkClick xmlns:r="http://schemas.openxmlformats.org/officeDocument/2006/relationships" r:id="rId1"/>
            </a:rPr>
            <a:t>Apply Now</a:t>
          </a:r>
          <a:endParaRPr lang="en-IN" dirty="0"/>
        </a:p>
      </dgm:t>
    </dgm:pt>
    <dgm:pt modelId="{FFC9F87A-5DD6-44EC-BE27-39D6BABB82C2}" type="parTrans" cxnId="{5A859E56-9582-438D-9D8D-208B19DCF31B}">
      <dgm:prSet/>
      <dgm:spPr/>
      <dgm:t>
        <a:bodyPr/>
        <a:lstStyle/>
        <a:p>
          <a:endParaRPr lang="en-IN"/>
        </a:p>
      </dgm:t>
    </dgm:pt>
    <dgm:pt modelId="{1901B39B-B698-49A9-805F-5D1ED0FF4683}" type="sibTrans" cxnId="{5A859E56-9582-438D-9D8D-208B19DCF31B}">
      <dgm:prSet/>
      <dgm:spPr/>
      <dgm:t>
        <a:bodyPr/>
        <a:lstStyle/>
        <a:p>
          <a:endParaRPr lang="en-IN"/>
        </a:p>
      </dgm:t>
    </dgm:pt>
    <dgm:pt modelId="{E7EB3FB6-F857-4833-A31E-12505D87FA7F}" type="pres">
      <dgm:prSet presAssocID="{6432D767-434A-40B2-8576-02FEA553194D}" presName="CompostProcess" presStyleCnt="0">
        <dgm:presLayoutVars>
          <dgm:dir/>
          <dgm:resizeHandles val="exact"/>
        </dgm:presLayoutVars>
      </dgm:prSet>
      <dgm:spPr/>
    </dgm:pt>
    <dgm:pt modelId="{433A440B-F9F7-401B-B7B0-87B88BCDDE07}" type="pres">
      <dgm:prSet presAssocID="{6432D767-434A-40B2-8576-02FEA553194D}" presName="arrow" presStyleLbl="bgShp" presStyleIdx="0" presStyleCnt="1" custAng="5400000" custScaleX="93450" custLinFactNeighborX="-13481" custLinFactNeighborY="-1"/>
      <dgm:spPr/>
    </dgm:pt>
    <dgm:pt modelId="{4A8DBB49-7647-4D33-BCBE-D7B4565F36F4}" type="pres">
      <dgm:prSet presAssocID="{6432D767-434A-40B2-8576-02FEA553194D}" presName="linearProcess" presStyleCnt="0"/>
      <dgm:spPr/>
    </dgm:pt>
    <dgm:pt modelId="{ED3FEEAE-2459-4062-BEDD-32EC83EA2D3F}" type="pres">
      <dgm:prSet presAssocID="{26DAF5E1-EBEF-4C4F-BDB4-C34BF11514F3}" presName="textNode" presStyleLbl="node1" presStyleIdx="0" presStyleCnt="1" custAng="5400000" custScaleY="250000" custLinFactNeighborX="-33335" custLinFactNeighborY="-9581">
        <dgm:presLayoutVars>
          <dgm:bulletEnabled val="1"/>
        </dgm:presLayoutVars>
      </dgm:prSet>
      <dgm:spPr/>
    </dgm:pt>
  </dgm:ptLst>
  <dgm:cxnLst>
    <dgm:cxn modelId="{5A859E56-9582-438D-9D8D-208B19DCF31B}" srcId="{6432D767-434A-40B2-8576-02FEA553194D}" destId="{26DAF5E1-EBEF-4C4F-BDB4-C34BF11514F3}" srcOrd="0" destOrd="0" parTransId="{FFC9F87A-5DD6-44EC-BE27-39D6BABB82C2}" sibTransId="{1901B39B-B698-49A9-805F-5D1ED0FF4683}"/>
    <dgm:cxn modelId="{641CB0C7-1C4C-4BA6-8B91-845A2C31B9F9}" type="presOf" srcId="{6432D767-434A-40B2-8576-02FEA553194D}" destId="{E7EB3FB6-F857-4833-A31E-12505D87FA7F}" srcOrd="0" destOrd="0" presId="urn:microsoft.com/office/officeart/2005/8/layout/hProcess9"/>
    <dgm:cxn modelId="{BD49C3DE-2541-43EB-94C7-6B3768B4F76C}" type="presOf" srcId="{26DAF5E1-EBEF-4C4F-BDB4-C34BF11514F3}" destId="{ED3FEEAE-2459-4062-BEDD-32EC83EA2D3F}" srcOrd="0" destOrd="0" presId="urn:microsoft.com/office/officeart/2005/8/layout/hProcess9"/>
    <dgm:cxn modelId="{138492A6-5F48-4B1D-BE9C-33C1A25D76E2}" type="presParOf" srcId="{E7EB3FB6-F857-4833-A31E-12505D87FA7F}" destId="{433A440B-F9F7-401B-B7B0-87B88BCDDE07}" srcOrd="0" destOrd="0" presId="urn:microsoft.com/office/officeart/2005/8/layout/hProcess9"/>
    <dgm:cxn modelId="{D2943AC9-6EA5-4694-8CCD-2032E1619B72}" type="presParOf" srcId="{E7EB3FB6-F857-4833-A31E-12505D87FA7F}" destId="{4A8DBB49-7647-4D33-BCBE-D7B4565F36F4}" srcOrd="1" destOrd="0" presId="urn:microsoft.com/office/officeart/2005/8/layout/hProcess9"/>
    <dgm:cxn modelId="{CC7023C1-303E-487B-8B8D-FBFF193CC64D}" type="presParOf" srcId="{4A8DBB49-7647-4D33-BCBE-D7B4565F36F4}" destId="{ED3FEEAE-2459-4062-BEDD-32EC83EA2D3F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E28F61F-5A6B-46E4-A577-40671F5C106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5DFE25D-1F70-4498-9F2C-7433CD303A07}">
      <dgm:prSet/>
      <dgm:spPr/>
      <dgm:t>
        <a:bodyPr/>
        <a:lstStyle/>
        <a:p>
          <a:pPr rtl="0"/>
          <a:r>
            <a:rPr lang="en-US" dirty="0" err="1"/>
            <a:t>Finovista</a:t>
          </a:r>
          <a:r>
            <a:rPr lang="en-US" dirty="0"/>
            <a:t> conducted an awareness webinar on 8th June 2023 at 11am IST Virtually. The webinar  explained comprehensively the key facets of the </a:t>
          </a:r>
          <a:r>
            <a:rPr lang="en-US" b="1" dirty="0"/>
            <a:t>Investor Pitch and Connect programme in clean cooking 2023</a:t>
          </a:r>
          <a:r>
            <a:rPr lang="en-US" dirty="0"/>
            <a:t> and addressed the queries and concerns of the participants.</a:t>
          </a:r>
          <a:br>
            <a:rPr lang="en-US" dirty="0"/>
          </a:br>
          <a:endParaRPr lang="en-IN" dirty="0"/>
        </a:p>
      </dgm:t>
    </dgm:pt>
    <dgm:pt modelId="{FE0925A2-C19F-494A-B781-BAC2F4DB3541}" type="parTrans" cxnId="{73B54D3F-471A-4799-88F9-8B08E3445792}">
      <dgm:prSet/>
      <dgm:spPr/>
      <dgm:t>
        <a:bodyPr/>
        <a:lstStyle/>
        <a:p>
          <a:endParaRPr lang="en-IN"/>
        </a:p>
      </dgm:t>
    </dgm:pt>
    <dgm:pt modelId="{ADB5820F-6E0D-4DBA-8FA8-21E6D0F191E1}" type="sibTrans" cxnId="{73B54D3F-471A-4799-88F9-8B08E3445792}">
      <dgm:prSet/>
      <dgm:spPr/>
      <dgm:t>
        <a:bodyPr/>
        <a:lstStyle/>
        <a:p>
          <a:endParaRPr lang="en-IN"/>
        </a:p>
      </dgm:t>
    </dgm:pt>
    <dgm:pt modelId="{0D62C2D8-811C-4E15-B422-2FFF19A5E733}">
      <dgm:prSet/>
      <dgm:spPr/>
      <dgm:t>
        <a:bodyPr/>
        <a:lstStyle/>
        <a:p>
          <a:pPr rtl="0"/>
          <a:r>
            <a:rPr lang="en-US"/>
            <a:t>Timelines associated with project submission and commencement</a:t>
          </a:r>
          <a:endParaRPr lang="en-IN"/>
        </a:p>
      </dgm:t>
    </dgm:pt>
    <dgm:pt modelId="{8E5EE302-ECB4-4E0A-BAA5-945A22EC1B7C}" type="parTrans" cxnId="{29152196-9581-452D-BAB9-5F6C69F68B55}">
      <dgm:prSet/>
      <dgm:spPr/>
      <dgm:t>
        <a:bodyPr/>
        <a:lstStyle/>
        <a:p>
          <a:endParaRPr lang="en-IN"/>
        </a:p>
      </dgm:t>
    </dgm:pt>
    <dgm:pt modelId="{AD8C23EA-261E-4E2C-9300-28C520BF4F3E}" type="sibTrans" cxnId="{29152196-9581-452D-BAB9-5F6C69F68B55}">
      <dgm:prSet/>
      <dgm:spPr/>
      <dgm:t>
        <a:bodyPr/>
        <a:lstStyle/>
        <a:p>
          <a:endParaRPr lang="en-IN"/>
        </a:p>
      </dgm:t>
    </dgm:pt>
    <dgm:pt modelId="{69719512-0D0D-44FE-A527-2A91F30F1FE1}">
      <dgm:prSet/>
      <dgm:spPr/>
      <dgm:t>
        <a:bodyPr/>
        <a:lstStyle/>
        <a:p>
          <a:pPr rtl="0"/>
          <a:r>
            <a:rPr lang="en-US"/>
            <a:t>Eligibility criteria</a:t>
          </a:r>
          <a:endParaRPr lang="en-IN"/>
        </a:p>
      </dgm:t>
    </dgm:pt>
    <dgm:pt modelId="{7610A519-E989-406F-8BEE-4BE595BC29C0}" type="parTrans" cxnId="{D7A43C1C-876E-4101-A4D7-5CB15B017C10}">
      <dgm:prSet/>
      <dgm:spPr/>
      <dgm:t>
        <a:bodyPr/>
        <a:lstStyle/>
        <a:p>
          <a:endParaRPr lang="en-IN"/>
        </a:p>
      </dgm:t>
    </dgm:pt>
    <dgm:pt modelId="{4C10B039-4F21-416D-8A0E-4A1303112246}" type="sibTrans" cxnId="{D7A43C1C-876E-4101-A4D7-5CB15B017C10}">
      <dgm:prSet/>
      <dgm:spPr/>
      <dgm:t>
        <a:bodyPr/>
        <a:lstStyle/>
        <a:p>
          <a:endParaRPr lang="en-IN"/>
        </a:p>
      </dgm:t>
    </dgm:pt>
    <dgm:pt modelId="{23CDB888-C306-4E9D-BC48-55A24EF11EC7}">
      <dgm:prSet/>
      <dgm:spPr/>
      <dgm:t>
        <a:bodyPr/>
        <a:lstStyle/>
        <a:p>
          <a:pPr rtl="0"/>
          <a:r>
            <a:rPr lang="en-US"/>
            <a:t>Training processes</a:t>
          </a:r>
          <a:endParaRPr lang="en-IN"/>
        </a:p>
      </dgm:t>
    </dgm:pt>
    <dgm:pt modelId="{8C25EB28-6A51-45FD-80C8-C8AA29869F1F}" type="parTrans" cxnId="{F9930D39-5823-4AC0-AFD1-91CE21FC0C98}">
      <dgm:prSet/>
      <dgm:spPr/>
      <dgm:t>
        <a:bodyPr/>
        <a:lstStyle/>
        <a:p>
          <a:endParaRPr lang="en-IN"/>
        </a:p>
      </dgm:t>
    </dgm:pt>
    <dgm:pt modelId="{70A2763D-36FC-4211-9DC3-1D39DFF397A2}" type="sibTrans" cxnId="{F9930D39-5823-4AC0-AFD1-91CE21FC0C98}">
      <dgm:prSet/>
      <dgm:spPr/>
      <dgm:t>
        <a:bodyPr/>
        <a:lstStyle/>
        <a:p>
          <a:endParaRPr lang="en-IN"/>
        </a:p>
      </dgm:t>
    </dgm:pt>
    <dgm:pt modelId="{2C25A97C-424E-436A-9EAC-88D4B9D457BB}">
      <dgm:prSet/>
      <dgm:spPr/>
      <dgm:t>
        <a:bodyPr/>
        <a:lstStyle/>
        <a:p>
          <a:pPr rtl="0"/>
          <a:r>
            <a:rPr lang="en-US"/>
            <a:t>Networking opportunities with investors and innovators</a:t>
          </a:r>
          <a:endParaRPr lang="en-IN"/>
        </a:p>
      </dgm:t>
    </dgm:pt>
    <dgm:pt modelId="{98E57B64-4CF2-4A90-A4A1-4654410E972C}" type="parTrans" cxnId="{B708B7CD-3875-44ED-92A2-5BE831EF0298}">
      <dgm:prSet/>
      <dgm:spPr/>
      <dgm:t>
        <a:bodyPr/>
        <a:lstStyle/>
        <a:p>
          <a:endParaRPr lang="en-IN"/>
        </a:p>
      </dgm:t>
    </dgm:pt>
    <dgm:pt modelId="{0A826A6B-9945-441A-B402-1EA354347FC7}" type="sibTrans" cxnId="{B708B7CD-3875-44ED-92A2-5BE831EF0298}">
      <dgm:prSet/>
      <dgm:spPr/>
      <dgm:t>
        <a:bodyPr/>
        <a:lstStyle/>
        <a:p>
          <a:endParaRPr lang="en-IN"/>
        </a:p>
      </dgm:t>
    </dgm:pt>
    <dgm:pt modelId="{26591DD7-5C04-4BEA-8FFF-07CECEBBEAF7}">
      <dgm:prSet/>
      <dgm:spPr/>
      <dgm:t>
        <a:bodyPr/>
        <a:lstStyle/>
        <a:p>
          <a:pPr rtl="0"/>
          <a:r>
            <a:rPr lang="en-US" b="1" dirty="0"/>
            <a:t>The key facets of the programme include:-</a:t>
          </a:r>
          <a:endParaRPr lang="en-IN" dirty="0"/>
        </a:p>
      </dgm:t>
    </dgm:pt>
    <dgm:pt modelId="{0B333201-611C-4690-8FC6-3359FE8313F6}" type="parTrans" cxnId="{137413B1-A1A2-4614-8D1E-1382FFC86ACD}">
      <dgm:prSet/>
      <dgm:spPr/>
      <dgm:t>
        <a:bodyPr/>
        <a:lstStyle/>
        <a:p>
          <a:endParaRPr lang="en-IN"/>
        </a:p>
      </dgm:t>
    </dgm:pt>
    <dgm:pt modelId="{0E71C7AB-7BD7-402C-94FC-CEC6D65BB821}" type="sibTrans" cxnId="{137413B1-A1A2-4614-8D1E-1382FFC86ACD}">
      <dgm:prSet/>
      <dgm:spPr/>
      <dgm:t>
        <a:bodyPr/>
        <a:lstStyle/>
        <a:p>
          <a:endParaRPr lang="en-IN"/>
        </a:p>
      </dgm:t>
    </dgm:pt>
    <dgm:pt modelId="{19022D36-D92B-4457-ADB8-541FB295D7F9}" type="pres">
      <dgm:prSet presAssocID="{7E28F61F-5A6B-46E4-A577-40671F5C106D}" presName="Name0" presStyleCnt="0">
        <dgm:presLayoutVars>
          <dgm:dir/>
          <dgm:animLvl val="lvl"/>
          <dgm:resizeHandles val="exact"/>
        </dgm:presLayoutVars>
      </dgm:prSet>
      <dgm:spPr/>
    </dgm:pt>
    <dgm:pt modelId="{6E21348D-4A3E-4CFD-9E78-94100CAEAE0E}" type="pres">
      <dgm:prSet presAssocID="{E5DFE25D-1F70-4498-9F2C-7433CD303A07}" presName="linNode" presStyleCnt="0"/>
      <dgm:spPr/>
    </dgm:pt>
    <dgm:pt modelId="{BED121B0-DE8E-43BE-B702-E25F8C83693A}" type="pres">
      <dgm:prSet presAssocID="{E5DFE25D-1F70-4498-9F2C-7433CD303A07}" presName="parentText" presStyleLbl="node1" presStyleIdx="0" presStyleCnt="2" custScaleX="277778">
        <dgm:presLayoutVars>
          <dgm:chMax val="1"/>
          <dgm:bulletEnabled val="1"/>
        </dgm:presLayoutVars>
      </dgm:prSet>
      <dgm:spPr/>
    </dgm:pt>
    <dgm:pt modelId="{64F331E2-F989-4E52-BB44-CED673887B2B}" type="pres">
      <dgm:prSet presAssocID="{ADB5820F-6E0D-4DBA-8FA8-21E6D0F191E1}" presName="sp" presStyleCnt="0"/>
      <dgm:spPr/>
    </dgm:pt>
    <dgm:pt modelId="{D84B033D-12C7-47A7-8DAD-89E5A30E1976}" type="pres">
      <dgm:prSet presAssocID="{26591DD7-5C04-4BEA-8FFF-07CECEBBEAF7}" presName="linNode" presStyleCnt="0"/>
      <dgm:spPr/>
    </dgm:pt>
    <dgm:pt modelId="{6067E40F-E6E0-4253-BB2B-7F5B81FB4FC1}" type="pres">
      <dgm:prSet presAssocID="{26591DD7-5C04-4BEA-8FFF-07CECEBBEAF7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0A2A87C5-E883-42DE-9C53-81AD066C7DCB}" type="pres">
      <dgm:prSet presAssocID="{26591DD7-5C04-4BEA-8FFF-07CECEBBEAF7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D7A43C1C-876E-4101-A4D7-5CB15B017C10}" srcId="{26591DD7-5C04-4BEA-8FFF-07CECEBBEAF7}" destId="{69719512-0D0D-44FE-A527-2A91F30F1FE1}" srcOrd="1" destOrd="0" parTransId="{7610A519-E989-406F-8BEE-4BE595BC29C0}" sibTransId="{4C10B039-4F21-416D-8A0E-4A1303112246}"/>
    <dgm:cxn modelId="{65BCEE20-C965-4FF9-A064-D944C6611F50}" type="presOf" srcId="{26591DD7-5C04-4BEA-8FFF-07CECEBBEAF7}" destId="{6067E40F-E6E0-4253-BB2B-7F5B81FB4FC1}" srcOrd="0" destOrd="0" presId="urn:microsoft.com/office/officeart/2005/8/layout/vList5"/>
    <dgm:cxn modelId="{C386B822-D4F4-41BA-B985-3763FD0B4805}" type="presOf" srcId="{23CDB888-C306-4E9D-BC48-55A24EF11EC7}" destId="{0A2A87C5-E883-42DE-9C53-81AD066C7DCB}" srcOrd="0" destOrd="2" presId="urn:microsoft.com/office/officeart/2005/8/layout/vList5"/>
    <dgm:cxn modelId="{F9930D39-5823-4AC0-AFD1-91CE21FC0C98}" srcId="{26591DD7-5C04-4BEA-8FFF-07CECEBBEAF7}" destId="{23CDB888-C306-4E9D-BC48-55A24EF11EC7}" srcOrd="2" destOrd="0" parTransId="{8C25EB28-6A51-45FD-80C8-C8AA29869F1F}" sibTransId="{70A2763D-36FC-4211-9DC3-1D39DFF397A2}"/>
    <dgm:cxn modelId="{73B54D3F-471A-4799-88F9-8B08E3445792}" srcId="{7E28F61F-5A6B-46E4-A577-40671F5C106D}" destId="{E5DFE25D-1F70-4498-9F2C-7433CD303A07}" srcOrd="0" destOrd="0" parTransId="{FE0925A2-C19F-494A-B781-BAC2F4DB3541}" sibTransId="{ADB5820F-6E0D-4DBA-8FA8-21E6D0F191E1}"/>
    <dgm:cxn modelId="{85A70A40-2163-4564-8DC3-B1806206923C}" type="presOf" srcId="{69719512-0D0D-44FE-A527-2A91F30F1FE1}" destId="{0A2A87C5-E883-42DE-9C53-81AD066C7DCB}" srcOrd="0" destOrd="1" presId="urn:microsoft.com/office/officeart/2005/8/layout/vList5"/>
    <dgm:cxn modelId="{BD7DF466-7F61-48B8-B3D1-C75147BBB455}" type="presOf" srcId="{E5DFE25D-1F70-4498-9F2C-7433CD303A07}" destId="{BED121B0-DE8E-43BE-B702-E25F8C83693A}" srcOrd="0" destOrd="0" presId="urn:microsoft.com/office/officeart/2005/8/layout/vList5"/>
    <dgm:cxn modelId="{29152196-9581-452D-BAB9-5F6C69F68B55}" srcId="{26591DD7-5C04-4BEA-8FFF-07CECEBBEAF7}" destId="{0D62C2D8-811C-4E15-B422-2FFF19A5E733}" srcOrd="0" destOrd="0" parTransId="{8E5EE302-ECB4-4E0A-BAA5-945A22EC1B7C}" sibTransId="{AD8C23EA-261E-4E2C-9300-28C520BF4F3E}"/>
    <dgm:cxn modelId="{137413B1-A1A2-4614-8D1E-1382FFC86ACD}" srcId="{7E28F61F-5A6B-46E4-A577-40671F5C106D}" destId="{26591DD7-5C04-4BEA-8FFF-07CECEBBEAF7}" srcOrd="1" destOrd="0" parTransId="{0B333201-611C-4690-8FC6-3359FE8313F6}" sibTransId="{0E71C7AB-7BD7-402C-94FC-CEC6D65BB821}"/>
    <dgm:cxn modelId="{B7165FC0-341D-4543-9625-E88494B3E661}" type="presOf" srcId="{7E28F61F-5A6B-46E4-A577-40671F5C106D}" destId="{19022D36-D92B-4457-ADB8-541FB295D7F9}" srcOrd="0" destOrd="0" presId="urn:microsoft.com/office/officeart/2005/8/layout/vList5"/>
    <dgm:cxn modelId="{B708B7CD-3875-44ED-92A2-5BE831EF0298}" srcId="{26591DD7-5C04-4BEA-8FFF-07CECEBBEAF7}" destId="{2C25A97C-424E-436A-9EAC-88D4B9D457BB}" srcOrd="3" destOrd="0" parTransId="{98E57B64-4CF2-4A90-A4A1-4654410E972C}" sibTransId="{0A826A6B-9945-441A-B402-1EA354347FC7}"/>
    <dgm:cxn modelId="{AD6CB9CD-B0C9-4E62-BDB7-DD3E8596CB89}" type="presOf" srcId="{2C25A97C-424E-436A-9EAC-88D4B9D457BB}" destId="{0A2A87C5-E883-42DE-9C53-81AD066C7DCB}" srcOrd="0" destOrd="3" presId="urn:microsoft.com/office/officeart/2005/8/layout/vList5"/>
    <dgm:cxn modelId="{EFF618D8-9B6C-4D21-BC2A-43E9D5E40978}" type="presOf" srcId="{0D62C2D8-811C-4E15-B422-2FFF19A5E733}" destId="{0A2A87C5-E883-42DE-9C53-81AD066C7DCB}" srcOrd="0" destOrd="0" presId="urn:microsoft.com/office/officeart/2005/8/layout/vList5"/>
    <dgm:cxn modelId="{642ADE8E-50F5-4A66-8D59-A5E60E102C98}" type="presParOf" srcId="{19022D36-D92B-4457-ADB8-541FB295D7F9}" destId="{6E21348D-4A3E-4CFD-9E78-94100CAEAE0E}" srcOrd="0" destOrd="0" presId="urn:microsoft.com/office/officeart/2005/8/layout/vList5"/>
    <dgm:cxn modelId="{0F463A07-CFB1-430A-BE5C-B68DD5E94066}" type="presParOf" srcId="{6E21348D-4A3E-4CFD-9E78-94100CAEAE0E}" destId="{BED121B0-DE8E-43BE-B702-E25F8C83693A}" srcOrd="0" destOrd="0" presId="urn:microsoft.com/office/officeart/2005/8/layout/vList5"/>
    <dgm:cxn modelId="{A6A5F187-9E17-4058-9782-DE32B0989C65}" type="presParOf" srcId="{19022D36-D92B-4457-ADB8-541FB295D7F9}" destId="{64F331E2-F989-4E52-BB44-CED673887B2B}" srcOrd="1" destOrd="0" presId="urn:microsoft.com/office/officeart/2005/8/layout/vList5"/>
    <dgm:cxn modelId="{94289E5F-7988-4E73-B6B8-3818CB4F6367}" type="presParOf" srcId="{19022D36-D92B-4457-ADB8-541FB295D7F9}" destId="{D84B033D-12C7-47A7-8DAD-89E5A30E1976}" srcOrd="2" destOrd="0" presId="urn:microsoft.com/office/officeart/2005/8/layout/vList5"/>
    <dgm:cxn modelId="{87098FC1-7B29-425F-BEAF-29DEAAA61156}" type="presParOf" srcId="{D84B033D-12C7-47A7-8DAD-89E5A30E1976}" destId="{6067E40F-E6E0-4253-BB2B-7F5B81FB4FC1}" srcOrd="0" destOrd="0" presId="urn:microsoft.com/office/officeart/2005/8/layout/vList5"/>
    <dgm:cxn modelId="{2810AD7E-F5F6-4B5B-8184-277987F29662}" type="presParOf" srcId="{D84B033D-12C7-47A7-8DAD-89E5A30E1976}" destId="{0A2A87C5-E883-42DE-9C53-81AD066C7DC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211F963-57FB-4870-B30C-981A2C3B581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F7F940E-6894-4ED5-99E5-946FE08FADE0}">
      <dgm:prSet phldrT="[Text]"/>
      <dgm:spPr/>
      <dgm:t>
        <a:bodyPr/>
        <a:lstStyle/>
        <a:p>
          <a:r>
            <a:rPr lang="en-US" b="0" i="0" dirty="0"/>
            <a:t>Electric-based cooking was deployed in 20 selected food stalls at the festival.</a:t>
          </a:r>
          <a:endParaRPr lang="en-US" dirty="0"/>
        </a:p>
      </dgm:t>
    </dgm:pt>
    <dgm:pt modelId="{3F3CAF5B-3C15-4DC9-BF4A-38A26408FAD0}" type="parTrans" cxnId="{BBE38705-F396-4999-8910-7ECA57966676}">
      <dgm:prSet/>
      <dgm:spPr/>
      <dgm:t>
        <a:bodyPr/>
        <a:lstStyle/>
        <a:p>
          <a:endParaRPr lang="en-US"/>
        </a:p>
      </dgm:t>
    </dgm:pt>
    <dgm:pt modelId="{A844AD7C-C184-414D-8BD9-062593BC8CBA}" type="sibTrans" cxnId="{BBE38705-F396-4999-8910-7ECA57966676}">
      <dgm:prSet/>
      <dgm:spPr/>
      <dgm:t>
        <a:bodyPr/>
        <a:lstStyle/>
        <a:p>
          <a:endParaRPr lang="en-US"/>
        </a:p>
      </dgm:t>
    </dgm:pt>
    <dgm:pt modelId="{7922585E-F0F2-475D-AAFC-D2A9EBF99D9B}">
      <dgm:prSet phldrT="[Text]"/>
      <dgm:spPr/>
      <dgm:t>
        <a:bodyPr/>
        <a:lstStyle/>
        <a:p>
          <a:r>
            <a:rPr lang="en-US" b="0" i="0" dirty="0"/>
            <a:t>Food stalls were selected on the basis of the feasibility of using electric induction cooktops-</a:t>
          </a:r>
          <a:endParaRPr lang="en-US" dirty="0"/>
        </a:p>
      </dgm:t>
    </dgm:pt>
    <dgm:pt modelId="{00816379-00B5-4F7C-BDAA-FABDF203D80A}" type="parTrans" cxnId="{FB7F539E-3B1F-445A-B4B3-85F7C5D58968}">
      <dgm:prSet/>
      <dgm:spPr/>
      <dgm:t>
        <a:bodyPr/>
        <a:lstStyle/>
        <a:p>
          <a:endParaRPr lang="en-US"/>
        </a:p>
      </dgm:t>
    </dgm:pt>
    <dgm:pt modelId="{1E62E9BC-D2D2-4E12-988D-2C77B2F34FCB}" type="sibTrans" cxnId="{FB7F539E-3B1F-445A-B4B3-85F7C5D58968}">
      <dgm:prSet/>
      <dgm:spPr/>
      <dgm:t>
        <a:bodyPr/>
        <a:lstStyle/>
        <a:p>
          <a:endParaRPr lang="en-US"/>
        </a:p>
      </dgm:t>
    </dgm:pt>
    <dgm:pt modelId="{081BEA74-6672-429B-8F8D-A3E3E036235B}">
      <dgm:prSet phldrT="[Text]"/>
      <dgm:spPr/>
      <dgm:t>
        <a:bodyPr/>
        <a:lstStyle/>
        <a:p>
          <a:r>
            <a:rPr lang="en-US" b="0" i="0" dirty="0"/>
            <a:t>An introductory training was given to 60 selected vendors (20 stalls x 3 vendors each) to make them understand the usage of electric cooking, its benefits</a:t>
          </a:r>
          <a:endParaRPr lang="en-US" dirty="0"/>
        </a:p>
      </dgm:t>
    </dgm:pt>
    <dgm:pt modelId="{360F38EE-6535-44F6-8BED-BED1025184A2}" type="parTrans" cxnId="{35FFED3E-64AD-4918-B70E-3F6166137062}">
      <dgm:prSet/>
      <dgm:spPr/>
      <dgm:t>
        <a:bodyPr/>
        <a:lstStyle/>
        <a:p>
          <a:endParaRPr lang="en-US"/>
        </a:p>
      </dgm:t>
    </dgm:pt>
    <dgm:pt modelId="{E3DEC32C-616E-4AFA-82E5-3FB93DB94220}" type="sibTrans" cxnId="{35FFED3E-64AD-4918-B70E-3F6166137062}">
      <dgm:prSet/>
      <dgm:spPr/>
      <dgm:t>
        <a:bodyPr/>
        <a:lstStyle/>
        <a:p>
          <a:endParaRPr lang="en-US"/>
        </a:p>
      </dgm:t>
    </dgm:pt>
    <dgm:pt modelId="{B1F11438-D01B-4AC2-9970-E8994DCA878C}">
      <dgm:prSet phldrT="[Text]"/>
      <dgm:spPr/>
      <dgm:t>
        <a:bodyPr/>
        <a:lstStyle/>
        <a:p>
          <a:r>
            <a:rPr lang="en-US" b="0" i="0" dirty="0"/>
            <a:t>Supported in providing induction-based utensils for these vendors</a:t>
          </a:r>
          <a:endParaRPr lang="en-US" dirty="0"/>
        </a:p>
      </dgm:t>
    </dgm:pt>
    <dgm:pt modelId="{8C735A84-2DF2-4C45-8CEF-5411EF7D0468}" type="parTrans" cxnId="{CB8CE052-38AF-43B9-AFD9-1BDC7A11194C}">
      <dgm:prSet/>
      <dgm:spPr/>
      <dgm:t>
        <a:bodyPr/>
        <a:lstStyle/>
        <a:p>
          <a:endParaRPr lang="en-US"/>
        </a:p>
      </dgm:t>
    </dgm:pt>
    <dgm:pt modelId="{9D070F8B-C1D6-4DF8-825A-C510C880669B}" type="sibTrans" cxnId="{CB8CE052-38AF-43B9-AFD9-1BDC7A11194C}">
      <dgm:prSet/>
      <dgm:spPr/>
      <dgm:t>
        <a:bodyPr/>
        <a:lstStyle/>
        <a:p>
          <a:endParaRPr lang="en-US"/>
        </a:p>
      </dgm:t>
    </dgm:pt>
    <dgm:pt modelId="{0B163B69-A52E-40D3-90CA-0D6A473ADC0C}" type="pres">
      <dgm:prSet presAssocID="{4211F963-57FB-4870-B30C-981A2C3B5819}" presName="Name0" presStyleCnt="0">
        <dgm:presLayoutVars>
          <dgm:dir/>
          <dgm:animLvl val="lvl"/>
          <dgm:resizeHandles val="exact"/>
        </dgm:presLayoutVars>
      </dgm:prSet>
      <dgm:spPr/>
    </dgm:pt>
    <dgm:pt modelId="{431FB1A7-BA20-4E34-A091-99699797A373}" type="pres">
      <dgm:prSet presAssocID="{EF7F940E-6894-4ED5-99E5-946FE08FADE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9D683B3-4BA8-406D-B208-88C42F38B29E}" type="pres">
      <dgm:prSet presAssocID="{A844AD7C-C184-414D-8BD9-062593BC8CBA}" presName="parTxOnlySpace" presStyleCnt="0"/>
      <dgm:spPr/>
    </dgm:pt>
    <dgm:pt modelId="{452E1967-9E4A-444D-A5D6-3143D3B3E642}" type="pres">
      <dgm:prSet presAssocID="{7922585E-F0F2-475D-AAFC-D2A9EBF99D9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B53C694-52DF-4B45-AB5B-B9ABD9B39B79}" type="pres">
      <dgm:prSet presAssocID="{1E62E9BC-D2D2-4E12-988D-2C77B2F34FCB}" presName="parTxOnlySpace" presStyleCnt="0"/>
      <dgm:spPr/>
    </dgm:pt>
    <dgm:pt modelId="{B50BD6D2-928D-4CF6-9BBA-24F7685C5B87}" type="pres">
      <dgm:prSet presAssocID="{081BEA74-6672-429B-8F8D-A3E3E036235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6DEE8E6-B46C-42B3-AE38-4C1EA5DDBD71}" type="pres">
      <dgm:prSet presAssocID="{E3DEC32C-616E-4AFA-82E5-3FB93DB94220}" presName="parTxOnlySpace" presStyleCnt="0"/>
      <dgm:spPr/>
    </dgm:pt>
    <dgm:pt modelId="{6A9A73B2-8CB9-49D6-AE90-88B429D3E6EB}" type="pres">
      <dgm:prSet presAssocID="{B1F11438-D01B-4AC2-9970-E8994DCA878C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BE38705-F396-4999-8910-7ECA57966676}" srcId="{4211F963-57FB-4870-B30C-981A2C3B5819}" destId="{EF7F940E-6894-4ED5-99E5-946FE08FADE0}" srcOrd="0" destOrd="0" parTransId="{3F3CAF5B-3C15-4DC9-BF4A-38A26408FAD0}" sibTransId="{A844AD7C-C184-414D-8BD9-062593BC8CBA}"/>
    <dgm:cxn modelId="{35FFED3E-64AD-4918-B70E-3F6166137062}" srcId="{4211F963-57FB-4870-B30C-981A2C3B5819}" destId="{081BEA74-6672-429B-8F8D-A3E3E036235B}" srcOrd="2" destOrd="0" parTransId="{360F38EE-6535-44F6-8BED-BED1025184A2}" sibTransId="{E3DEC32C-616E-4AFA-82E5-3FB93DB94220}"/>
    <dgm:cxn modelId="{5182094A-3C6B-464E-8A88-E7385D567B17}" type="presOf" srcId="{7922585E-F0F2-475D-AAFC-D2A9EBF99D9B}" destId="{452E1967-9E4A-444D-A5D6-3143D3B3E642}" srcOrd="0" destOrd="0" presId="urn:microsoft.com/office/officeart/2005/8/layout/chevron1"/>
    <dgm:cxn modelId="{CB8CE052-38AF-43B9-AFD9-1BDC7A11194C}" srcId="{4211F963-57FB-4870-B30C-981A2C3B5819}" destId="{B1F11438-D01B-4AC2-9970-E8994DCA878C}" srcOrd="3" destOrd="0" parTransId="{8C735A84-2DF2-4C45-8CEF-5411EF7D0468}" sibTransId="{9D070F8B-C1D6-4DF8-825A-C510C880669B}"/>
    <dgm:cxn modelId="{FB7F539E-3B1F-445A-B4B3-85F7C5D58968}" srcId="{4211F963-57FB-4870-B30C-981A2C3B5819}" destId="{7922585E-F0F2-475D-AAFC-D2A9EBF99D9B}" srcOrd="1" destOrd="0" parTransId="{00816379-00B5-4F7C-BDAA-FABDF203D80A}" sibTransId="{1E62E9BC-D2D2-4E12-988D-2C77B2F34FCB}"/>
    <dgm:cxn modelId="{C67801AF-2140-479B-B684-72ED4D8B3524}" type="presOf" srcId="{081BEA74-6672-429B-8F8D-A3E3E036235B}" destId="{B50BD6D2-928D-4CF6-9BBA-24F7685C5B87}" srcOrd="0" destOrd="0" presId="urn:microsoft.com/office/officeart/2005/8/layout/chevron1"/>
    <dgm:cxn modelId="{2E64A5AF-1AA6-49DD-BBFF-583C30DFBE33}" type="presOf" srcId="{B1F11438-D01B-4AC2-9970-E8994DCA878C}" destId="{6A9A73B2-8CB9-49D6-AE90-88B429D3E6EB}" srcOrd="0" destOrd="0" presId="urn:microsoft.com/office/officeart/2005/8/layout/chevron1"/>
    <dgm:cxn modelId="{1730AFC9-9D1C-4057-B951-DCF1996801A3}" type="presOf" srcId="{4211F963-57FB-4870-B30C-981A2C3B5819}" destId="{0B163B69-A52E-40D3-90CA-0D6A473ADC0C}" srcOrd="0" destOrd="0" presId="urn:microsoft.com/office/officeart/2005/8/layout/chevron1"/>
    <dgm:cxn modelId="{2B65C2D7-9EE0-4350-BFBB-119BF2E297D0}" type="presOf" srcId="{EF7F940E-6894-4ED5-99E5-946FE08FADE0}" destId="{431FB1A7-BA20-4E34-A091-99699797A373}" srcOrd="0" destOrd="0" presId="urn:microsoft.com/office/officeart/2005/8/layout/chevron1"/>
    <dgm:cxn modelId="{A337D3AE-DA57-4D75-9E17-752002715D17}" type="presParOf" srcId="{0B163B69-A52E-40D3-90CA-0D6A473ADC0C}" destId="{431FB1A7-BA20-4E34-A091-99699797A373}" srcOrd="0" destOrd="0" presId="urn:microsoft.com/office/officeart/2005/8/layout/chevron1"/>
    <dgm:cxn modelId="{087D1A9C-27AE-4480-940B-B42C97670DB8}" type="presParOf" srcId="{0B163B69-A52E-40D3-90CA-0D6A473ADC0C}" destId="{49D683B3-4BA8-406D-B208-88C42F38B29E}" srcOrd="1" destOrd="0" presId="urn:microsoft.com/office/officeart/2005/8/layout/chevron1"/>
    <dgm:cxn modelId="{AC7B7B55-3351-4247-A6C9-5EE0C67A4516}" type="presParOf" srcId="{0B163B69-A52E-40D3-90CA-0D6A473ADC0C}" destId="{452E1967-9E4A-444D-A5D6-3143D3B3E642}" srcOrd="2" destOrd="0" presId="urn:microsoft.com/office/officeart/2005/8/layout/chevron1"/>
    <dgm:cxn modelId="{99646EAC-F9C9-4982-A27F-3870952A4BE2}" type="presParOf" srcId="{0B163B69-A52E-40D3-90CA-0D6A473ADC0C}" destId="{1B53C694-52DF-4B45-AB5B-B9ABD9B39B79}" srcOrd="3" destOrd="0" presId="urn:microsoft.com/office/officeart/2005/8/layout/chevron1"/>
    <dgm:cxn modelId="{A8F2C901-AAD3-489E-96F4-90A7C2B67352}" type="presParOf" srcId="{0B163B69-A52E-40D3-90CA-0D6A473ADC0C}" destId="{B50BD6D2-928D-4CF6-9BBA-24F7685C5B87}" srcOrd="4" destOrd="0" presId="urn:microsoft.com/office/officeart/2005/8/layout/chevron1"/>
    <dgm:cxn modelId="{550C1E38-F1DD-4B5C-BD2C-AD5CA4D5EE68}" type="presParOf" srcId="{0B163B69-A52E-40D3-90CA-0D6A473ADC0C}" destId="{86DEE8E6-B46C-42B3-AE38-4C1EA5DDBD71}" srcOrd="5" destOrd="0" presId="urn:microsoft.com/office/officeart/2005/8/layout/chevron1"/>
    <dgm:cxn modelId="{987C7933-4450-435A-96FD-BABFD45FC58B}" type="presParOf" srcId="{0B163B69-A52E-40D3-90CA-0D6A473ADC0C}" destId="{6A9A73B2-8CB9-49D6-AE90-88B429D3E6E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F5DD411-46C9-40DE-AEBF-9325639D73C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67B535C2-9F0E-4552-AC83-3A2130A490D6}">
      <dgm:prSet/>
      <dgm:spPr/>
      <dgm:t>
        <a:bodyPr/>
        <a:lstStyle/>
        <a:p>
          <a:pPr rtl="0"/>
          <a:r>
            <a:rPr lang="en-US"/>
            <a:t>Promoted the concepts of ISECooking (Insulated Solar Electric cooker), developed by Prof Pete Schwartz to over 100 companies in India</a:t>
          </a:r>
          <a:endParaRPr lang="en-IN"/>
        </a:p>
      </dgm:t>
    </dgm:pt>
    <dgm:pt modelId="{8BE36C36-876B-4DF3-AAF6-F003EC2026ED}" type="parTrans" cxnId="{0971B8E3-0428-4B53-9EA0-3978BAEE3357}">
      <dgm:prSet/>
      <dgm:spPr/>
      <dgm:t>
        <a:bodyPr/>
        <a:lstStyle/>
        <a:p>
          <a:endParaRPr lang="en-IN"/>
        </a:p>
      </dgm:t>
    </dgm:pt>
    <dgm:pt modelId="{6B4E2F9C-F274-4975-BAD1-B21D727732CA}" type="sibTrans" cxnId="{0971B8E3-0428-4B53-9EA0-3978BAEE3357}">
      <dgm:prSet/>
      <dgm:spPr/>
      <dgm:t>
        <a:bodyPr/>
        <a:lstStyle/>
        <a:p>
          <a:endParaRPr lang="en-IN"/>
        </a:p>
      </dgm:t>
    </dgm:pt>
    <dgm:pt modelId="{141FF426-9391-4625-BA7E-006804190A41}">
      <dgm:prSet/>
      <dgm:spPr/>
      <dgm:t>
        <a:bodyPr/>
        <a:lstStyle/>
        <a:p>
          <a:pPr rtl="0"/>
          <a:r>
            <a:rPr lang="en-IN" dirty="0"/>
            <a:t>Contributed to EESL for finalisation of tech specification / </a:t>
          </a:r>
          <a:r>
            <a:rPr lang="en-IN" dirty="0" err="1"/>
            <a:t>EoI</a:t>
          </a:r>
          <a:r>
            <a:rPr lang="en-IN" dirty="0"/>
            <a:t> for business model on Solar based cooking with Carbon Finance . Wide Promotion of EESL’s </a:t>
          </a:r>
          <a:r>
            <a:rPr lang="en-IN" dirty="0" err="1"/>
            <a:t>EoI</a:t>
          </a:r>
          <a:r>
            <a:rPr lang="en-IN" dirty="0"/>
            <a:t> through our portal, newsletter, mass-mail etc. Connected EESL and CCA’s </a:t>
          </a:r>
          <a:r>
            <a:rPr lang="en-IN" dirty="0" err="1"/>
            <a:t>Shrikant</a:t>
          </a:r>
          <a:r>
            <a:rPr lang="en-IN" dirty="0"/>
            <a:t> </a:t>
          </a:r>
          <a:r>
            <a:rPr lang="en-IN" dirty="0" err="1"/>
            <a:t>Avi</a:t>
          </a:r>
          <a:r>
            <a:rPr lang="en-IN" dirty="0"/>
            <a:t> for discussion for EESL’s Solar Cooking </a:t>
          </a:r>
          <a:r>
            <a:rPr lang="en-IN" dirty="0" err="1"/>
            <a:t>EoI</a:t>
          </a:r>
          <a:endParaRPr lang="en-IN" dirty="0"/>
        </a:p>
      </dgm:t>
    </dgm:pt>
    <dgm:pt modelId="{69D5545B-BAB9-4380-B645-49CB4939D900}" type="parTrans" cxnId="{B6AD7C95-7E21-4A55-9736-1EC9EEB6635A}">
      <dgm:prSet/>
      <dgm:spPr/>
      <dgm:t>
        <a:bodyPr/>
        <a:lstStyle/>
        <a:p>
          <a:endParaRPr lang="en-IN"/>
        </a:p>
      </dgm:t>
    </dgm:pt>
    <dgm:pt modelId="{B9F157B6-638D-4F53-9BFB-DE1D99FD5470}" type="sibTrans" cxnId="{B6AD7C95-7E21-4A55-9736-1EC9EEB6635A}">
      <dgm:prSet/>
      <dgm:spPr/>
      <dgm:t>
        <a:bodyPr/>
        <a:lstStyle/>
        <a:p>
          <a:endParaRPr lang="en-IN"/>
        </a:p>
      </dgm:t>
    </dgm:pt>
    <dgm:pt modelId="{C012C6F7-57C2-431D-B929-8ABB7037FA70}">
      <dgm:prSet/>
      <dgm:spPr/>
      <dgm:t>
        <a:bodyPr/>
        <a:lstStyle/>
        <a:p>
          <a:pPr rtl="0"/>
          <a:r>
            <a:rPr lang="en-US"/>
            <a:t>The EOI by IIT Bombay on the procurement of Induction Cookstoves was promoted widely and a listing of the same was created on the Manthan Platform. Also, mass emails were sent by the Manthan Platform for the same.</a:t>
          </a:r>
          <a:endParaRPr lang="en-IN"/>
        </a:p>
      </dgm:t>
    </dgm:pt>
    <dgm:pt modelId="{F084E8DA-22E2-4662-921C-53FF11A62DB6}" type="parTrans" cxnId="{8DCA998C-DEEB-44D3-8CB5-49E696A907D0}">
      <dgm:prSet/>
      <dgm:spPr/>
      <dgm:t>
        <a:bodyPr/>
        <a:lstStyle/>
        <a:p>
          <a:endParaRPr lang="en-IN"/>
        </a:p>
      </dgm:t>
    </dgm:pt>
    <dgm:pt modelId="{E69F0DB7-DAEE-41C5-AA1F-2CC5EA7BDCDD}" type="sibTrans" cxnId="{8DCA998C-DEEB-44D3-8CB5-49E696A907D0}">
      <dgm:prSet/>
      <dgm:spPr/>
      <dgm:t>
        <a:bodyPr/>
        <a:lstStyle/>
        <a:p>
          <a:endParaRPr lang="en-IN"/>
        </a:p>
      </dgm:t>
    </dgm:pt>
    <dgm:pt modelId="{2880509D-33BD-4C28-A3F2-9429F926318F}">
      <dgm:prSet/>
      <dgm:spPr/>
      <dgm:t>
        <a:bodyPr/>
        <a:lstStyle/>
        <a:p>
          <a:pPr rtl="0"/>
          <a:r>
            <a:rPr lang="en-US"/>
            <a:t>Connected Mondragón Componentes / Aufla / Real Flame / Centro Stirling on eCooking components</a:t>
          </a:r>
          <a:endParaRPr lang="en-IN"/>
        </a:p>
      </dgm:t>
    </dgm:pt>
    <dgm:pt modelId="{D4508D11-6F7F-4B65-BDEB-1204E2A9D3D1}" type="parTrans" cxnId="{E506A657-0DA2-4AFB-823F-1C8036732B39}">
      <dgm:prSet/>
      <dgm:spPr/>
      <dgm:t>
        <a:bodyPr/>
        <a:lstStyle/>
        <a:p>
          <a:endParaRPr lang="en-IN"/>
        </a:p>
      </dgm:t>
    </dgm:pt>
    <dgm:pt modelId="{CE359907-279D-4A20-BF68-20ED89EE6E6E}" type="sibTrans" cxnId="{E506A657-0DA2-4AFB-823F-1C8036732B39}">
      <dgm:prSet/>
      <dgm:spPr/>
      <dgm:t>
        <a:bodyPr/>
        <a:lstStyle/>
        <a:p>
          <a:endParaRPr lang="en-IN"/>
        </a:p>
      </dgm:t>
    </dgm:pt>
    <dgm:pt modelId="{6B7DA01B-399E-41B7-81C7-AF305DD64D38}" type="pres">
      <dgm:prSet presAssocID="{1F5DD411-46C9-40DE-AEBF-9325639D73C9}" presName="linear" presStyleCnt="0">
        <dgm:presLayoutVars>
          <dgm:animLvl val="lvl"/>
          <dgm:resizeHandles val="exact"/>
        </dgm:presLayoutVars>
      </dgm:prSet>
      <dgm:spPr/>
    </dgm:pt>
    <dgm:pt modelId="{68C764D2-BF7F-4A1C-8F19-1A46A8D40050}" type="pres">
      <dgm:prSet presAssocID="{67B535C2-9F0E-4552-AC83-3A2130A490D6}" presName="parentText" presStyleLbl="node1" presStyleIdx="0" presStyleCnt="4" custLinFactY="278374" custLinFactNeighborX="1172" custLinFactNeighborY="300000">
        <dgm:presLayoutVars>
          <dgm:chMax val="0"/>
          <dgm:bulletEnabled val="1"/>
        </dgm:presLayoutVars>
      </dgm:prSet>
      <dgm:spPr/>
    </dgm:pt>
    <dgm:pt modelId="{F18025A2-8090-454E-AC04-D3A47914774F}" type="pres">
      <dgm:prSet presAssocID="{6B4E2F9C-F274-4975-BAD1-B21D727732CA}" presName="spacer" presStyleCnt="0"/>
      <dgm:spPr/>
    </dgm:pt>
    <dgm:pt modelId="{A54566C9-1FDC-431F-BB2A-93BF0279A066}" type="pres">
      <dgm:prSet presAssocID="{141FF426-9391-4625-BA7E-006804190A41}" presName="parentText" presStyleLbl="node1" presStyleIdx="1" presStyleCnt="4" custLinFactY="-114506" custLinFactNeighborX="117" custLinFactNeighborY="-200000">
        <dgm:presLayoutVars>
          <dgm:chMax val="0"/>
          <dgm:bulletEnabled val="1"/>
        </dgm:presLayoutVars>
      </dgm:prSet>
      <dgm:spPr/>
    </dgm:pt>
    <dgm:pt modelId="{6ECC3D1D-DEE7-4EE4-886B-34D1BA1A1E77}" type="pres">
      <dgm:prSet presAssocID="{B9F157B6-638D-4F53-9BFB-DE1D99FD5470}" presName="spacer" presStyleCnt="0"/>
      <dgm:spPr/>
    </dgm:pt>
    <dgm:pt modelId="{B552EBB5-A2C1-4130-B714-BA256895756B}" type="pres">
      <dgm:prSet presAssocID="{C012C6F7-57C2-431D-B929-8ABB7037FA70}" presName="parentText" presStyleLbl="node1" presStyleIdx="2" presStyleCnt="4" custLinFactY="-112880" custLinFactNeighborX="-234" custLinFactNeighborY="-200000">
        <dgm:presLayoutVars>
          <dgm:chMax val="0"/>
          <dgm:bulletEnabled val="1"/>
        </dgm:presLayoutVars>
      </dgm:prSet>
      <dgm:spPr/>
    </dgm:pt>
    <dgm:pt modelId="{DD55D7DA-2DA8-4954-83C2-FF681C1E48BA}" type="pres">
      <dgm:prSet presAssocID="{E69F0DB7-DAEE-41C5-AA1F-2CC5EA7BDCDD}" presName="spacer" presStyleCnt="0"/>
      <dgm:spPr/>
    </dgm:pt>
    <dgm:pt modelId="{B6E8E32F-CC58-4FE6-A1D7-C6E7D0E2BC31}" type="pres">
      <dgm:prSet presAssocID="{2880509D-33BD-4C28-A3F2-9429F926318F}" presName="parentText" presStyleLbl="node1" presStyleIdx="3" presStyleCnt="4" custLinFactY="-118028" custLinFactNeighborX="1289" custLinFactNeighborY="-200000">
        <dgm:presLayoutVars>
          <dgm:chMax val="0"/>
          <dgm:bulletEnabled val="1"/>
        </dgm:presLayoutVars>
      </dgm:prSet>
      <dgm:spPr/>
    </dgm:pt>
  </dgm:ptLst>
  <dgm:cxnLst>
    <dgm:cxn modelId="{BB9E6834-8417-4F66-A79A-13FD3A074F10}" type="presOf" srcId="{141FF426-9391-4625-BA7E-006804190A41}" destId="{A54566C9-1FDC-431F-BB2A-93BF0279A066}" srcOrd="0" destOrd="0" presId="urn:microsoft.com/office/officeart/2005/8/layout/vList2"/>
    <dgm:cxn modelId="{D2EE3137-8DDE-4FD0-B55D-313F33F9DAF5}" type="presOf" srcId="{C012C6F7-57C2-431D-B929-8ABB7037FA70}" destId="{B552EBB5-A2C1-4130-B714-BA256895756B}" srcOrd="0" destOrd="0" presId="urn:microsoft.com/office/officeart/2005/8/layout/vList2"/>
    <dgm:cxn modelId="{3FE5343D-EA31-4927-877D-798C305314D6}" type="presOf" srcId="{1F5DD411-46C9-40DE-AEBF-9325639D73C9}" destId="{6B7DA01B-399E-41B7-81C7-AF305DD64D38}" srcOrd="0" destOrd="0" presId="urn:microsoft.com/office/officeart/2005/8/layout/vList2"/>
    <dgm:cxn modelId="{E506A657-0DA2-4AFB-823F-1C8036732B39}" srcId="{1F5DD411-46C9-40DE-AEBF-9325639D73C9}" destId="{2880509D-33BD-4C28-A3F2-9429F926318F}" srcOrd="3" destOrd="0" parTransId="{D4508D11-6F7F-4B65-BDEB-1204E2A9D3D1}" sibTransId="{CE359907-279D-4A20-BF68-20ED89EE6E6E}"/>
    <dgm:cxn modelId="{8DCA998C-DEEB-44D3-8CB5-49E696A907D0}" srcId="{1F5DD411-46C9-40DE-AEBF-9325639D73C9}" destId="{C012C6F7-57C2-431D-B929-8ABB7037FA70}" srcOrd="2" destOrd="0" parTransId="{F084E8DA-22E2-4662-921C-53FF11A62DB6}" sibTransId="{E69F0DB7-DAEE-41C5-AA1F-2CC5EA7BDCDD}"/>
    <dgm:cxn modelId="{B6AD7C95-7E21-4A55-9736-1EC9EEB6635A}" srcId="{1F5DD411-46C9-40DE-AEBF-9325639D73C9}" destId="{141FF426-9391-4625-BA7E-006804190A41}" srcOrd="1" destOrd="0" parTransId="{69D5545B-BAB9-4380-B645-49CB4939D900}" sibTransId="{B9F157B6-638D-4F53-9BFB-DE1D99FD5470}"/>
    <dgm:cxn modelId="{1052D0A7-9BA2-4E59-8C22-A738B2C0C3FD}" type="presOf" srcId="{67B535C2-9F0E-4552-AC83-3A2130A490D6}" destId="{68C764D2-BF7F-4A1C-8F19-1A46A8D40050}" srcOrd="0" destOrd="0" presId="urn:microsoft.com/office/officeart/2005/8/layout/vList2"/>
    <dgm:cxn modelId="{786650D0-2D7D-4DCA-BA5A-CEC0155608CE}" type="presOf" srcId="{2880509D-33BD-4C28-A3F2-9429F926318F}" destId="{B6E8E32F-CC58-4FE6-A1D7-C6E7D0E2BC31}" srcOrd="0" destOrd="0" presId="urn:microsoft.com/office/officeart/2005/8/layout/vList2"/>
    <dgm:cxn modelId="{0971B8E3-0428-4B53-9EA0-3978BAEE3357}" srcId="{1F5DD411-46C9-40DE-AEBF-9325639D73C9}" destId="{67B535C2-9F0E-4552-AC83-3A2130A490D6}" srcOrd="0" destOrd="0" parTransId="{8BE36C36-876B-4DF3-AAF6-F003EC2026ED}" sibTransId="{6B4E2F9C-F274-4975-BAD1-B21D727732CA}"/>
    <dgm:cxn modelId="{FF2FC5D5-E3E6-43BF-AC16-EBB02BB68A79}" type="presParOf" srcId="{6B7DA01B-399E-41B7-81C7-AF305DD64D38}" destId="{68C764D2-BF7F-4A1C-8F19-1A46A8D40050}" srcOrd="0" destOrd="0" presId="urn:microsoft.com/office/officeart/2005/8/layout/vList2"/>
    <dgm:cxn modelId="{6381F33F-DBE4-43CB-AFC5-86C1EA95004B}" type="presParOf" srcId="{6B7DA01B-399E-41B7-81C7-AF305DD64D38}" destId="{F18025A2-8090-454E-AC04-D3A47914774F}" srcOrd="1" destOrd="0" presId="urn:microsoft.com/office/officeart/2005/8/layout/vList2"/>
    <dgm:cxn modelId="{D9085C67-C261-4C97-B79C-9A6F25A571A4}" type="presParOf" srcId="{6B7DA01B-399E-41B7-81C7-AF305DD64D38}" destId="{A54566C9-1FDC-431F-BB2A-93BF0279A066}" srcOrd="2" destOrd="0" presId="urn:microsoft.com/office/officeart/2005/8/layout/vList2"/>
    <dgm:cxn modelId="{80D04972-D4C4-40EF-98CC-356A43AD55B1}" type="presParOf" srcId="{6B7DA01B-399E-41B7-81C7-AF305DD64D38}" destId="{6ECC3D1D-DEE7-4EE4-886B-34D1BA1A1E77}" srcOrd="3" destOrd="0" presId="urn:microsoft.com/office/officeart/2005/8/layout/vList2"/>
    <dgm:cxn modelId="{8E12DD12-7084-44AF-B4F9-A4D8F03D5502}" type="presParOf" srcId="{6B7DA01B-399E-41B7-81C7-AF305DD64D38}" destId="{B552EBB5-A2C1-4130-B714-BA256895756B}" srcOrd="4" destOrd="0" presId="urn:microsoft.com/office/officeart/2005/8/layout/vList2"/>
    <dgm:cxn modelId="{42A467A3-F4B3-4D14-B084-E54758FBAA5A}" type="presParOf" srcId="{6B7DA01B-399E-41B7-81C7-AF305DD64D38}" destId="{DD55D7DA-2DA8-4954-83C2-FF681C1E48BA}" srcOrd="5" destOrd="0" presId="urn:microsoft.com/office/officeart/2005/8/layout/vList2"/>
    <dgm:cxn modelId="{84763C74-6406-487F-8D04-FA8E48519A46}" type="presParOf" srcId="{6B7DA01B-399E-41B7-81C7-AF305DD64D38}" destId="{B6E8E32F-CC58-4FE6-A1D7-C6E7D0E2BC3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8FDF6AD-1605-4EF6-B644-225F938B1A9C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BC5A39E4-3652-4F13-9782-807A8E21390D}">
      <dgm:prSet custT="1"/>
      <dgm:spPr/>
      <dgm:t>
        <a:bodyPr/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Electric Cooking Demonstrations and Awareness Creation</a:t>
          </a:r>
          <a:endParaRPr lang="en-IN" sz="15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FD587552-8168-44A2-B4ED-A7DC329FE97D}" type="parTrans" cxnId="{9C3547BE-54E1-4547-8C37-C0DE086FE75C}">
      <dgm:prSet/>
      <dgm:spPr/>
      <dgm:t>
        <a:bodyPr/>
        <a:lstStyle/>
        <a:p>
          <a:pPr algn="ctr"/>
          <a:endParaRPr lang="en-IN"/>
        </a:p>
      </dgm:t>
    </dgm:pt>
    <dgm:pt modelId="{86CBD668-9A86-47B1-B2E0-2E35CE822D9B}" type="sibTrans" cxnId="{9C3547BE-54E1-4547-8C37-C0DE086FE75C}">
      <dgm:prSet/>
      <dgm:spPr/>
      <dgm:t>
        <a:bodyPr/>
        <a:lstStyle/>
        <a:p>
          <a:pPr algn="ctr"/>
          <a:endParaRPr lang="en-IN"/>
        </a:p>
      </dgm:t>
    </dgm:pt>
    <dgm:pt modelId="{A3F55A2E-598C-4C2B-A4BC-840988F7EAFE}" type="pres">
      <dgm:prSet presAssocID="{88FDF6AD-1605-4EF6-B644-225F938B1A9C}" presName="linear" presStyleCnt="0">
        <dgm:presLayoutVars>
          <dgm:animLvl val="lvl"/>
          <dgm:resizeHandles val="exact"/>
        </dgm:presLayoutVars>
      </dgm:prSet>
      <dgm:spPr/>
    </dgm:pt>
    <dgm:pt modelId="{3C2C0874-13ED-422D-BF91-96B63326BDE9}" type="pres">
      <dgm:prSet presAssocID="{BC5A39E4-3652-4F13-9782-807A8E21390D}" presName="parentText" presStyleLbl="node1" presStyleIdx="0" presStyleCnt="1" custLinFactNeighborX="-502" custLinFactNeighborY="11245">
        <dgm:presLayoutVars>
          <dgm:chMax val="0"/>
          <dgm:bulletEnabled val="1"/>
        </dgm:presLayoutVars>
      </dgm:prSet>
      <dgm:spPr/>
    </dgm:pt>
  </dgm:ptLst>
  <dgm:cxnLst>
    <dgm:cxn modelId="{1AF20C18-82B0-4AD6-9D39-B4B656B2EE7E}" type="presOf" srcId="{BC5A39E4-3652-4F13-9782-807A8E21390D}" destId="{3C2C0874-13ED-422D-BF91-96B63326BDE9}" srcOrd="0" destOrd="0" presId="urn:microsoft.com/office/officeart/2005/8/layout/vList2"/>
    <dgm:cxn modelId="{029A8234-C357-49DC-97C2-6FF4EB57CE9F}" type="presOf" srcId="{88FDF6AD-1605-4EF6-B644-225F938B1A9C}" destId="{A3F55A2E-598C-4C2B-A4BC-840988F7EAFE}" srcOrd="0" destOrd="0" presId="urn:microsoft.com/office/officeart/2005/8/layout/vList2"/>
    <dgm:cxn modelId="{9C3547BE-54E1-4547-8C37-C0DE086FE75C}" srcId="{88FDF6AD-1605-4EF6-B644-225F938B1A9C}" destId="{BC5A39E4-3652-4F13-9782-807A8E21390D}" srcOrd="0" destOrd="0" parTransId="{FD587552-8168-44A2-B4ED-A7DC329FE97D}" sibTransId="{86CBD668-9A86-47B1-B2E0-2E35CE822D9B}"/>
    <dgm:cxn modelId="{D5A4FF32-25E7-49B1-98EB-568E8A22925E}" type="presParOf" srcId="{A3F55A2E-598C-4C2B-A4BC-840988F7EAFE}" destId="{3C2C0874-13ED-422D-BF91-96B63326BD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81F4259-06BC-4195-A242-1F6C78344770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IN"/>
        </a:p>
      </dgm:t>
    </dgm:pt>
    <dgm:pt modelId="{2CBA9200-9901-47D6-8AC7-E7CB45020B3D}">
      <dgm:prSet custT="1"/>
      <dgm:spPr/>
      <dgm:t>
        <a:bodyPr/>
        <a:lstStyle/>
        <a:p>
          <a:pPr rtl="0"/>
          <a:r>
            <a:rPr lang="en-IN" sz="1800" dirty="0"/>
            <a:t>To </a:t>
          </a:r>
          <a:r>
            <a:rPr lang="en-IN" sz="1800" b="1" dirty="0"/>
            <a:t>raise awareness </a:t>
          </a:r>
          <a:r>
            <a:rPr lang="en-IN" sz="1800" dirty="0"/>
            <a:t>about the benefits of electric cooking, including its convenience, safety, and environmental benefits. To </a:t>
          </a:r>
          <a:r>
            <a:rPr lang="en-IN" sz="1800" b="1" dirty="0"/>
            <a:t>demonstrate the ease of use and efficiency </a:t>
          </a:r>
          <a:r>
            <a:rPr lang="en-IN" sz="1800" dirty="0"/>
            <a:t>of electric cook stoves and induction cooktops. To </a:t>
          </a:r>
          <a:r>
            <a:rPr lang="en-IN" sz="1800" b="1" dirty="0"/>
            <a:t>encourage consumers to adopt electric cooking </a:t>
          </a:r>
          <a:r>
            <a:rPr lang="en-IN" sz="1800" dirty="0"/>
            <a:t>as a clean and sustainable alternative to traditional cooking methods. The activities will include live demonstrations, product displays and interactive session with the audience.</a:t>
          </a:r>
        </a:p>
      </dgm:t>
    </dgm:pt>
    <dgm:pt modelId="{F488630D-EA10-4AA5-BD6D-D937097D4D47}" type="parTrans" cxnId="{CDCF4D4A-4F26-4EA3-B9DE-87A1125A8189}">
      <dgm:prSet/>
      <dgm:spPr/>
      <dgm:t>
        <a:bodyPr/>
        <a:lstStyle/>
        <a:p>
          <a:endParaRPr lang="en-IN"/>
        </a:p>
      </dgm:t>
    </dgm:pt>
    <dgm:pt modelId="{B220B567-50B8-4325-A56B-2ED0F173D73F}" type="sibTrans" cxnId="{CDCF4D4A-4F26-4EA3-B9DE-87A1125A8189}">
      <dgm:prSet/>
      <dgm:spPr/>
      <dgm:t>
        <a:bodyPr/>
        <a:lstStyle/>
        <a:p>
          <a:endParaRPr lang="en-IN"/>
        </a:p>
      </dgm:t>
    </dgm:pt>
    <dgm:pt modelId="{E74B356B-FCBE-4371-B884-6237E8B7ED1F}" type="pres">
      <dgm:prSet presAssocID="{481F4259-06BC-4195-A242-1F6C78344770}" presName="linear" presStyleCnt="0">
        <dgm:presLayoutVars>
          <dgm:animLvl val="lvl"/>
          <dgm:resizeHandles val="exact"/>
        </dgm:presLayoutVars>
      </dgm:prSet>
      <dgm:spPr/>
    </dgm:pt>
    <dgm:pt modelId="{FB1CF081-923D-4E41-AA43-B8B699D89F03}" type="pres">
      <dgm:prSet presAssocID="{2CBA9200-9901-47D6-8AC7-E7CB45020B3D}" presName="parentText" presStyleLbl="node1" presStyleIdx="0" presStyleCnt="1" custScaleY="368385">
        <dgm:presLayoutVars>
          <dgm:chMax val="0"/>
          <dgm:bulletEnabled val="1"/>
        </dgm:presLayoutVars>
      </dgm:prSet>
      <dgm:spPr/>
    </dgm:pt>
  </dgm:ptLst>
  <dgm:cxnLst>
    <dgm:cxn modelId="{CDCF4D4A-4F26-4EA3-B9DE-87A1125A8189}" srcId="{481F4259-06BC-4195-A242-1F6C78344770}" destId="{2CBA9200-9901-47D6-8AC7-E7CB45020B3D}" srcOrd="0" destOrd="0" parTransId="{F488630D-EA10-4AA5-BD6D-D937097D4D47}" sibTransId="{B220B567-50B8-4325-A56B-2ED0F173D73F}"/>
    <dgm:cxn modelId="{00AC3B58-B0A9-4F8B-8E44-F894405939CF}" type="presOf" srcId="{2CBA9200-9901-47D6-8AC7-E7CB45020B3D}" destId="{FB1CF081-923D-4E41-AA43-B8B699D89F03}" srcOrd="0" destOrd="0" presId="urn:microsoft.com/office/officeart/2005/8/layout/vList2"/>
    <dgm:cxn modelId="{A1FAE37C-8423-4A9E-AD8F-97D325F2032C}" type="presOf" srcId="{481F4259-06BC-4195-A242-1F6C78344770}" destId="{E74B356B-FCBE-4371-B884-6237E8B7ED1F}" srcOrd="0" destOrd="0" presId="urn:microsoft.com/office/officeart/2005/8/layout/vList2"/>
    <dgm:cxn modelId="{AEA5B7F2-19B2-4347-B297-A7D469A3AD6A}" type="presParOf" srcId="{E74B356B-FCBE-4371-B884-6237E8B7ED1F}" destId="{FB1CF081-923D-4E41-AA43-B8B699D89F0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89094F7-A1A4-449C-94ED-DF13A3384FCF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DC335EF5-8D22-46F8-B68C-20C915D18146}">
      <dgm:prSet/>
      <dgm:spPr/>
      <dgm:t>
        <a:bodyPr/>
        <a:lstStyle/>
        <a:p>
          <a:pPr algn="ctr" rtl="0"/>
          <a:r>
            <a:rPr lang="en-US" b="1" dirty="0"/>
            <a:t>Tasting Festival- For Food cooked using modern energy cooking devices </a:t>
          </a:r>
          <a:endParaRPr lang="en-IN" dirty="0"/>
        </a:p>
      </dgm:t>
    </dgm:pt>
    <dgm:pt modelId="{9CBCD0FF-D9AD-4727-B163-B268641FE240}" type="parTrans" cxnId="{33984FA9-73B7-4B24-87BC-4C971DA7AA89}">
      <dgm:prSet/>
      <dgm:spPr/>
      <dgm:t>
        <a:bodyPr/>
        <a:lstStyle/>
        <a:p>
          <a:endParaRPr lang="en-IN"/>
        </a:p>
      </dgm:t>
    </dgm:pt>
    <dgm:pt modelId="{74584414-C15C-4BEA-9186-2F65FCFA9166}" type="sibTrans" cxnId="{33984FA9-73B7-4B24-87BC-4C971DA7AA89}">
      <dgm:prSet/>
      <dgm:spPr/>
      <dgm:t>
        <a:bodyPr/>
        <a:lstStyle/>
        <a:p>
          <a:endParaRPr lang="en-IN"/>
        </a:p>
      </dgm:t>
    </dgm:pt>
    <dgm:pt modelId="{FED98D58-1B6D-461D-B49A-16E01D0BB86C}" type="pres">
      <dgm:prSet presAssocID="{E89094F7-A1A4-449C-94ED-DF13A3384FCF}" presName="linear" presStyleCnt="0">
        <dgm:presLayoutVars>
          <dgm:animLvl val="lvl"/>
          <dgm:resizeHandles val="exact"/>
        </dgm:presLayoutVars>
      </dgm:prSet>
      <dgm:spPr/>
    </dgm:pt>
    <dgm:pt modelId="{AC396D5C-AEB5-48D4-841E-DB2FB637A8CA}" type="pres">
      <dgm:prSet presAssocID="{DC335EF5-8D22-46F8-B68C-20C915D18146}" presName="parentText" presStyleLbl="node1" presStyleIdx="0" presStyleCnt="1" custLinFactNeighborX="934" custLinFactNeighborY="58485">
        <dgm:presLayoutVars>
          <dgm:chMax val="0"/>
          <dgm:bulletEnabled val="1"/>
        </dgm:presLayoutVars>
      </dgm:prSet>
      <dgm:spPr/>
    </dgm:pt>
  </dgm:ptLst>
  <dgm:cxnLst>
    <dgm:cxn modelId="{33984FA9-73B7-4B24-87BC-4C971DA7AA89}" srcId="{E89094F7-A1A4-449C-94ED-DF13A3384FCF}" destId="{DC335EF5-8D22-46F8-B68C-20C915D18146}" srcOrd="0" destOrd="0" parTransId="{9CBCD0FF-D9AD-4727-B163-B268641FE240}" sibTransId="{74584414-C15C-4BEA-9186-2F65FCFA9166}"/>
    <dgm:cxn modelId="{F7762BF1-3E86-44FD-ADAA-A73734A9DCFD}" type="presOf" srcId="{E89094F7-A1A4-449C-94ED-DF13A3384FCF}" destId="{FED98D58-1B6D-461D-B49A-16E01D0BB86C}" srcOrd="0" destOrd="0" presId="urn:microsoft.com/office/officeart/2005/8/layout/vList2"/>
    <dgm:cxn modelId="{33E588F6-EA33-4901-A6B7-67F7709F63A9}" type="presOf" srcId="{DC335EF5-8D22-46F8-B68C-20C915D18146}" destId="{AC396D5C-AEB5-48D4-841E-DB2FB637A8CA}" srcOrd="0" destOrd="0" presId="urn:microsoft.com/office/officeart/2005/8/layout/vList2"/>
    <dgm:cxn modelId="{6E396912-C3A7-43A5-9F43-F40953CE7E51}" type="presParOf" srcId="{FED98D58-1B6D-461D-B49A-16E01D0BB86C}" destId="{AC396D5C-AEB5-48D4-841E-DB2FB637A8C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BDCDCB2-EC8A-4B67-A00A-4D098395D05A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IN"/>
        </a:p>
      </dgm:t>
    </dgm:pt>
    <dgm:pt modelId="{0857F900-CDE7-4FDE-A86C-1B29394A2277}">
      <dgm:prSet custT="1"/>
      <dgm:spPr/>
      <dgm:t>
        <a:bodyPr/>
        <a:lstStyle/>
        <a:p>
          <a:pPr rtl="0"/>
          <a:r>
            <a:rPr lang="en-GB" sz="1800" dirty="0"/>
            <a:t>To bust the myth that food cooked on modern energy based appliances does not taste as good, MECS in India is planning to organise a Food Tasting event where general public and renowned chefs will be tasting food cooked on modern energy devices and their responses will be recorded.</a:t>
          </a:r>
          <a:endParaRPr lang="en-IN" sz="1800" dirty="0"/>
        </a:p>
      </dgm:t>
    </dgm:pt>
    <dgm:pt modelId="{B57AEBDB-17C8-491A-AD71-16A572EB41E9}" type="parTrans" cxnId="{F99488D1-AF39-4E96-879E-0C1ADC68C7F8}">
      <dgm:prSet/>
      <dgm:spPr/>
      <dgm:t>
        <a:bodyPr/>
        <a:lstStyle/>
        <a:p>
          <a:endParaRPr lang="en-IN"/>
        </a:p>
      </dgm:t>
    </dgm:pt>
    <dgm:pt modelId="{A1A97F36-E23C-46BE-9DAD-57A771C458DA}" type="sibTrans" cxnId="{F99488D1-AF39-4E96-879E-0C1ADC68C7F8}">
      <dgm:prSet/>
      <dgm:spPr/>
      <dgm:t>
        <a:bodyPr/>
        <a:lstStyle/>
        <a:p>
          <a:endParaRPr lang="en-IN"/>
        </a:p>
      </dgm:t>
    </dgm:pt>
    <dgm:pt modelId="{D7BFC132-BDAB-434A-B0A4-6CF77CBE90F9}" type="pres">
      <dgm:prSet presAssocID="{EBDCDCB2-EC8A-4B67-A00A-4D098395D05A}" presName="linear" presStyleCnt="0">
        <dgm:presLayoutVars>
          <dgm:animLvl val="lvl"/>
          <dgm:resizeHandles val="exact"/>
        </dgm:presLayoutVars>
      </dgm:prSet>
      <dgm:spPr/>
    </dgm:pt>
    <dgm:pt modelId="{A2172901-E307-44EC-A9E8-4AD304BC98E7}" type="pres">
      <dgm:prSet presAssocID="{0857F900-CDE7-4FDE-A86C-1B29394A2277}" presName="parentText" presStyleLbl="node1" presStyleIdx="0" presStyleCnt="1" custScaleY="81833">
        <dgm:presLayoutVars>
          <dgm:chMax val="0"/>
          <dgm:bulletEnabled val="1"/>
        </dgm:presLayoutVars>
      </dgm:prSet>
      <dgm:spPr/>
    </dgm:pt>
  </dgm:ptLst>
  <dgm:cxnLst>
    <dgm:cxn modelId="{D19C2324-33BD-4035-83AF-4F411E9A07AD}" type="presOf" srcId="{EBDCDCB2-EC8A-4B67-A00A-4D098395D05A}" destId="{D7BFC132-BDAB-434A-B0A4-6CF77CBE90F9}" srcOrd="0" destOrd="0" presId="urn:microsoft.com/office/officeart/2005/8/layout/vList2"/>
    <dgm:cxn modelId="{32A40E9B-42F5-4DE1-A40B-A96BECE06AB6}" type="presOf" srcId="{0857F900-CDE7-4FDE-A86C-1B29394A2277}" destId="{A2172901-E307-44EC-A9E8-4AD304BC98E7}" srcOrd="0" destOrd="0" presId="urn:microsoft.com/office/officeart/2005/8/layout/vList2"/>
    <dgm:cxn modelId="{F99488D1-AF39-4E96-879E-0C1ADC68C7F8}" srcId="{EBDCDCB2-EC8A-4B67-A00A-4D098395D05A}" destId="{0857F900-CDE7-4FDE-A86C-1B29394A2277}" srcOrd="0" destOrd="0" parTransId="{B57AEBDB-17C8-491A-AD71-16A572EB41E9}" sibTransId="{A1A97F36-E23C-46BE-9DAD-57A771C458DA}"/>
    <dgm:cxn modelId="{F5006CE4-88B7-41FE-B01D-82C85007A26E}" type="presParOf" srcId="{D7BFC132-BDAB-434A-B0A4-6CF77CBE90F9}" destId="{A2172901-E307-44EC-A9E8-4AD304BC98E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81F4259-06BC-4195-A242-1F6C78344770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IN"/>
        </a:p>
      </dgm:t>
    </dgm:pt>
    <dgm:pt modelId="{2CBA9200-9901-47D6-8AC7-E7CB45020B3D}">
      <dgm:prSet custT="1"/>
      <dgm:spPr/>
      <dgm:t>
        <a:bodyPr/>
        <a:lstStyle/>
        <a:p>
          <a:pPr rtl="0"/>
          <a:r>
            <a:rPr lang="en-IN" sz="1800" dirty="0"/>
            <a:t>The forum aims to consolidate and scale up the activities in India through co-creation and partnerships and as a prominent platform to facilitate networking and collaboration in clean cooking.  The upcoming forum 2023 is being to be held on 27</a:t>
          </a:r>
          <a:r>
            <a:rPr lang="en-IN" sz="1800" baseline="30000" dirty="0"/>
            <a:t>th</a:t>
          </a:r>
          <a:r>
            <a:rPr lang="en-IN" sz="1800" dirty="0"/>
            <a:t> October 2023.</a:t>
          </a:r>
        </a:p>
      </dgm:t>
    </dgm:pt>
    <dgm:pt modelId="{F488630D-EA10-4AA5-BD6D-D937097D4D47}" type="parTrans" cxnId="{CDCF4D4A-4F26-4EA3-B9DE-87A1125A8189}">
      <dgm:prSet/>
      <dgm:spPr/>
      <dgm:t>
        <a:bodyPr/>
        <a:lstStyle/>
        <a:p>
          <a:endParaRPr lang="en-IN"/>
        </a:p>
      </dgm:t>
    </dgm:pt>
    <dgm:pt modelId="{B220B567-50B8-4325-A56B-2ED0F173D73F}" type="sibTrans" cxnId="{CDCF4D4A-4F26-4EA3-B9DE-87A1125A8189}">
      <dgm:prSet/>
      <dgm:spPr/>
      <dgm:t>
        <a:bodyPr/>
        <a:lstStyle/>
        <a:p>
          <a:endParaRPr lang="en-IN"/>
        </a:p>
      </dgm:t>
    </dgm:pt>
    <dgm:pt modelId="{E74B356B-FCBE-4371-B884-6237E8B7ED1F}" type="pres">
      <dgm:prSet presAssocID="{481F4259-06BC-4195-A242-1F6C78344770}" presName="linear" presStyleCnt="0">
        <dgm:presLayoutVars>
          <dgm:animLvl val="lvl"/>
          <dgm:resizeHandles val="exact"/>
        </dgm:presLayoutVars>
      </dgm:prSet>
      <dgm:spPr/>
    </dgm:pt>
    <dgm:pt modelId="{FB1CF081-923D-4E41-AA43-B8B699D89F03}" type="pres">
      <dgm:prSet presAssocID="{2CBA9200-9901-47D6-8AC7-E7CB45020B3D}" presName="parentText" presStyleLbl="node1" presStyleIdx="0" presStyleCnt="1" custScaleY="368385">
        <dgm:presLayoutVars>
          <dgm:chMax val="0"/>
          <dgm:bulletEnabled val="1"/>
        </dgm:presLayoutVars>
      </dgm:prSet>
      <dgm:spPr/>
    </dgm:pt>
  </dgm:ptLst>
  <dgm:cxnLst>
    <dgm:cxn modelId="{CDCF4D4A-4F26-4EA3-B9DE-87A1125A8189}" srcId="{481F4259-06BC-4195-A242-1F6C78344770}" destId="{2CBA9200-9901-47D6-8AC7-E7CB45020B3D}" srcOrd="0" destOrd="0" parTransId="{F488630D-EA10-4AA5-BD6D-D937097D4D47}" sibTransId="{B220B567-50B8-4325-A56B-2ED0F173D73F}"/>
    <dgm:cxn modelId="{8313FB52-92AB-4506-8492-EE1970332E86}" type="presOf" srcId="{2CBA9200-9901-47D6-8AC7-E7CB45020B3D}" destId="{FB1CF081-923D-4E41-AA43-B8B699D89F03}" srcOrd="0" destOrd="0" presId="urn:microsoft.com/office/officeart/2005/8/layout/vList2"/>
    <dgm:cxn modelId="{C41C3B77-0854-4F54-957E-1B47FE5C37E6}" type="presOf" srcId="{481F4259-06BC-4195-A242-1F6C78344770}" destId="{E74B356B-FCBE-4371-B884-6237E8B7ED1F}" srcOrd="0" destOrd="0" presId="urn:microsoft.com/office/officeart/2005/8/layout/vList2"/>
    <dgm:cxn modelId="{25001CBF-CB42-4D5E-84F8-04390B5F2A35}" type="presParOf" srcId="{E74B356B-FCBE-4371-B884-6237E8B7ED1F}" destId="{FB1CF081-923D-4E41-AA43-B8B699D89F0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50E65A-4E0B-4600-A6FA-C1C5D35092DA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A9CA7565-FD40-48A8-B8F6-1B80A55E9679}">
      <dgm:prSet phldrT="[Text]"/>
      <dgm:spPr/>
      <dgm:t>
        <a:bodyPr/>
        <a:lstStyle/>
        <a:p>
          <a:r>
            <a:rPr lang="en-IN" dirty="0"/>
            <a:t>1’st of it’s kind globally</a:t>
          </a:r>
        </a:p>
      </dgm:t>
    </dgm:pt>
    <dgm:pt modelId="{DC4779C3-75AE-493D-B245-06C22EECBAD7}" type="parTrans" cxnId="{49CA8C78-74B7-4F7E-8127-E711B0C5F88E}">
      <dgm:prSet/>
      <dgm:spPr/>
      <dgm:t>
        <a:bodyPr/>
        <a:lstStyle/>
        <a:p>
          <a:endParaRPr lang="en-IN"/>
        </a:p>
      </dgm:t>
    </dgm:pt>
    <dgm:pt modelId="{CE01F533-E6C6-4AFC-8B4E-315D9A512B17}" type="sibTrans" cxnId="{49CA8C78-74B7-4F7E-8127-E711B0C5F88E}">
      <dgm:prSet/>
      <dgm:spPr/>
      <dgm:t>
        <a:bodyPr/>
        <a:lstStyle/>
        <a:p>
          <a:endParaRPr lang="en-IN"/>
        </a:p>
      </dgm:t>
    </dgm:pt>
    <dgm:pt modelId="{1DC29734-B20A-49F8-8D31-D41678C06C17}">
      <dgm:prSet phldrT="[Text]"/>
      <dgm:spPr/>
      <dgm:t>
        <a:bodyPr/>
        <a:lstStyle/>
        <a:p>
          <a:r>
            <a:rPr lang="en-IN" dirty="0"/>
            <a:t> Discussion on future of clean cooking energy</a:t>
          </a:r>
        </a:p>
      </dgm:t>
    </dgm:pt>
    <dgm:pt modelId="{77BD2406-BE41-4333-BA1D-1393FB5A1A51}" type="parTrans" cxnId="{46A9FB1B-1F05-4567-8E88-9B0870583A81}">
      <dgm:prSet/>
      <dgm:spPr/>
      <dgm:t>
        <a:bodyPr/>
        <a:lstStyle/>
        <a:p>
          <a:endParaRPr lang="en-IN"/>
        </a:p>
      </dgm:t>
    </dgm:pt>
    <dgm:pt modelId="{9AB5555F-D41D-4125-B8DB-C0BFA3D7A736}" type="sibTrans" cxnId="{46A9FB1B-1F05-4567-8E88-9B0870583A81}">
      <dgm:prSet/>
      <dgm:spPr/>
      <dgm:t>
        <a:bodyPr/>
        <a:lstStyle/>
        <a:p>
          <a:endParaRPr lang="en-IN"/>
        </a:p>
      </dgm:t>
    </dgm:pt>
    <dgm:pt modelId="{20A9584D-A963-4627-BF36-88D0755FCCE9}">
      <dgm:prSet phldrT="[Text]"/>
      <dgm:spPr/>
      <dgm:t>
        <a:bodyPr/>
        <a:lstStyle/>
        <a:p>
          <a:r>
            <a:rPr lang="en-IN" dirty="0"/>
            <a:t>Discussion on how to enable modern energy based clean cooking</a:t>
          </a:r>
        </a:p>
      </dgm:t>
    </dgm:pt>
    <dgm:pt modelId="{9C19CC67-B69C-46CA-B171-B29B8FD56BA3}" type="parTrans" cxnId="{2967AF9F-9180-4E4B-9AAE-B8B97A293DB6}">
      <dgm:prSet/>
      <dgm:spPr/>
      <dgm:t>
        <a:bodyPr/>
        <a:lstStyle/>
        <a:p>
          <a:endParaRPr lang="en-IN"/>
        </a:p>
      </dgm:t>
    </dgm:pt>
    <dgm:pt modelId="{43A918BB-DF41-4C10-AE59-BC90EF2A7E43}" type="sibTrans" cxnId="{2967AF9F-9180-4E4B-9AAE-B8B97A293DB6}">
      <dgm:prSet/>
      <dgm:spPr/>
      <dgm:t>
        <a:bodyPr/>
        <a:lstStyle/>
        <a:p>
          <a:endParaRPr lang="en-IN"/>
        </a:p>
      </dgm:t>
    </dgm:pt>
    <dgm:pt modelId="{727A3D2A-3DDE-4013-94F5-8BAFFE69AD38}">
      <dgm:prSet phldrT="[Text]"/>
      <dgm:spPr/>
      <dgm:t>
        <a:bodyPr/>
        <a:lstStyle/>
        <a:p>
          <a:r>
            <a:rPr lang="en-IN" dirty="0"/>
            <a:t>Exhibition on modern energy cooking technology/solutions</a:t>
          </a:r>
        </a:p>
      </dgm:t>
    </dgm:pt>
    <dgm:pt modelId="{96184D95-1931-4649-B92C-C1E3ED34A930}" type="parTrans" cxnId="{3B01C91C-0135-4DEF-923D-0B0EF2001DCC}">
      <dgm:prSet/>
      <dgm:spPr/>
      <dgm:t>
        <a:bodyPr/>
        <a:lstStyle/>
        <a:p>
          <a:endParaRPr lang="en-IN"/>
        </a:p>
      </dgm:t>
    </dgm:pt>
    <dgm:pt modelId="{E7911499-B246-44AE-9483-13C5D529BC5A}" type="sibTrans" cxnId="{3B01C91C-0135-4DEF-923D-0B0EF2001DCC}">
      <dgm:prSet/>
      <dgm:spPr/>
      <dgm:t>
        <a:bodyPr/>
        <a:lstStyle/>
        <a:p>
          <a:endParaRPr lang="en-IN"/>
        </a:p>
      </dgm:t>
    </dgm:pt>
    <dgm:pt modelId="{D427610A-44FB-43D8-B84B-E70879F67FAF}" type="pres">
      <dgm:prSet presAssocID="{7250E65A-4E0B-4600-A6FA-C1C5D35092DA}" presName="Name0" presStyleCnt="0">
        <dgm:presLayoutVars>
          <dgm:dir/>
          <dgm:animLvl val="lvl"/>
          <dgm:resizeHandles val="exact"/>
        </dgm:presLayoutVars>
      </dgm:prSet>
      <dgm:spPr/>
    </dgm:pt>
    <dgm:pt modelId="{47B7E198-FA59-4CC9-9439-5C0874244F1C}" type="pres">
      <dgm:prSet presAssocID="{A9CA7565-FD40-48A8-B8F6-1B80A55E9679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083E7E9-1E4D-4720-954F-FAF04A2977C6}" type="pres">
      <dgm:prSet presAssocID="{CE01F533-E6C6-4AFC-8B4E-315D9A512B17}" presName="parTxOnlySpace" presStyleCnt="0"/>
      <dgm:spPr/>
    </dgm:pt>
    <dgm:pt modelId="{A5019BC6-082C-4C98-AE14-AC6CDD003245}" type="pres">
      <dgm:prSet presAssocID="{1DC29734-B20A-49F8-8D31-D41678C06C17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1BCBF28-F6FC-44B9-BD86-76AD3626104E}" type="pres">
      <dgm:prSet presAssocID="{9AB5555F-D41D-4125-B8DB-C0BFA3D7A736}" presName="parTxOnlySpace" presStyleCnt="0"/>
      <dgm:spPr/>
    </dgm:pt>
    <dgm:pt modelId="{27F6FBA8-D4B1-4F29-9BF9-A73E6408D250}" type="pres">
      <dgm:prSet presAssocID="{20A9584D-A963-4627-BF36-88D0755FCCE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8929F10-D465-43D9-B73B-5E738BB08BE6}" type="pres">
      <dgm:prSet presAssocID="{43A918BB-DF41-4C10-AE59-BC90EF2A7E43}" presName="parTxOnlySpace" presStyleCnt="0"/>
      <dgm:spPr/>
    </dgm:pt>
    <dgm:pt modelId="{52279916-60A4-4631-AA1C-05D3F7FE7BB1}" type="pres">
      <dgm:prSet presAssocID="{727A3D2A-3DDE-4013-94F5-8BAFFE69AD38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745220E-3DFA-4107-8A6A-2FD22298B4DC}" type="presOf" srcId="{A9CA7565-FD40-48A8-B8F6-1B80A55E9679}" destId="{47B7E198-FA59-4CC9-9439-5C0874244F1C}" srcOrd="0" destOrd="0" presId="urn:microsoft.com/office/officeart/2005/8/layout/chevron1"/>
    <dgm:cxn modelId="{67E17A14-45A9-4939-94AC-EB8045448E65}" type="presOf" srcId="{1DC29734-B20A-49F8-8D31-D41678C06C17}" destId="{A5019BC6-082C-4C98-AE14-AC6CDD003245}" srcOrd="0" destOrd="0" presId="urn:microsoft.com/office/officeart/2005/8/layout/chevron1"/>
    <dgm:cxn modelId="{46A9FB1B-1F05-4567-8E88-9B0870583A81}" srcId="{7250E65A-4E0B-4600-A6FA-C1C5D35092DA}" destId="{1DC29734-B20A-49F8-8D31-D41678C06C17}" srcOrd="1" destOrd="0" parTransId="{77BD2406-BE41-4333-BA1D-1393FB5A1A51}" sibTransId="{9AB5555F-D41D-4125-B8DB-C0BFA3D7A736}"/>
    <dgm:cxn modelId="{3B01C91C-0135-4DEF-923D-0B0EF2001DCC}" srcId="{7250E65A-4E0B-4600-A6FA-C1C5D35092DA}" destId="{727A3D2A-3DDE-4013-94F5-8BAFFE69AD38}" srcOrd="3" destOrd="0" parTransId="{96184D95-1931-4649-B92C-C1E3ED34A930}" sibTransId="{E7911499-B246-44AE-9483-13C5D529BC5A}"/>
    <dgm:cxn modelId="{9C5D3B76-4E99-43F6-975D-5548689EEA69}" type="presOf" srcId="{7250E65A-4E0B-4600-A6FA-C1C5D35092DA}" destId="{D427610A-44FB-43D8-B84B-E70879F67FAF}" srcOrd="0" destOrd="0" presId="urn:microsoft.com/office/officeart/2005/8/layout/chevron1"/>
    <dgm:cxn modelId="{49CA8C78-74B7-4F7E-8127-E711B0C5F88E}" srcId="{7250E65A-4E0B-4600-A6FA-C1C5D35092DA}" destId="{A9CA7565-FD40-48A8-B8F6-1B80A55E9679}" srcOrd="0" destOrd="0" parTransId="{DC4779C3-75AE-493D-B245-06C22EECBAD7}" sibTransId="{CE01F533-E6C6-4AFC-8B4E-315D9A512B17}"/>
    <dgm:cxn modelId="{2967AF9F-9180-4E4B-9AAE-B8B97A293DB6}" srcId="{7250E65A-4E0B-4600-A6FA-C1C5D35092DA}" destId="{20A9584D-A963-4627-BF36-88D0755FCCE9}" srcOrd="2" destOrd="0" parTransId="{9C19CC67-B69C-46CA-B171-B29B8FD56BA3}" sibTransId="{43A918BB-DF41-4C10-AE59-BC90EF2A7E43}"/>
    <dgm:cxn modelId="{377528A2-C9FC-4AD0-94F7-E2853DA96835}" type="presOf" srcId="{20A9584D-A963-4627-BF36-88D0755FCCE9}" destId="{27F6FBA8-D4B1-4F29-9BF9-A73E6408D250}" srcOrd="0" destOrd="0" presId="urn:microsoft.com/office/officeart/2005/8/layout/chevron1"/>
    <dgm:cxn modelId="{6F1504EA-BB59-4C07-906D-4CB2AE6520EE}" type="presOf" srcId="{727A3D2A-3DDE-4013-94F5-8BAFFE69AD38}" destId="{52279916-60A4-4631-AA1C-05D3F7FE7BB1}" srcOrd="0" destOrd="0" presId="urn:microsoft.com/office/officeart/2005/8/layout/chevron1"/>
    <dgm:cxn modelId="{47EDFD3B-E049-48B5-B9F3-1725533F9663}" type="presParOf" srcId="{D427610A-44FB-43D8-B84B-E70879F67FAF}" destId="{47B7E198-FA59-4CC9-9439-5C0874244F1C}" srcOrd="0" destOrd="0" presId="urn:microsoft.com/office/officeart/2005/8/layout/chevron1"/>
    <dgm:cxn modelId="{8BCA26E4-6E8E-48B5-BBD1-9BA17AEB97C2}" type="presParOf" srcId="{D427610A-44FB-43D8-B84B-E70879F67FAF}" destId="{1083E7E9-1E4D-4720-954F-FAF04A2977C6}" srcOrd="1" destOrd="0" presId="urn:microsoft.com/office/officeart/2005/8/layout/chevron1"/>
    <dgm:cxn modelId="{6B37B593-E687-4AD0-BBA1-2D827BA084B8}" type="presParOf" srcId="{D427610A-44FB-43D8-B84B-E70879F67FAF}" destId="{A5019BC6-082C-4C98-AE14-AC6CDD003245}" srcOrd="2" destOrd="0" presId="urn:microsoft.com/office/officeart/2005/8/layout/chevron1"/>
    <dgm:cxn modelId="{E01DE9AA-5032-4A5D-9C63-C2B9D7B9C350}" type="presParOf" srcId="{D427610A-44FB-43D8-B84B-E70879F67FAF}" destId="{21BCBF28-F6FC-44B9-BD86-76AD3626104E}" srcOrd="3" destOrd="0" presId="urn:microsoft.com/office/officeart/2005/8/layout/chevron1"/>
    <dgm:cxn modelId="{B2270518-CABF-4B9D-BF59-FE9AAED2C855}" type="presParOf" srcId="{D427610A-44FB-43D8-B84B-E70879F67FAF}" destId="{27F6FBA8-D4B1-4F29-9BF9-A73E6408D250}" srcOrd="4" destOrd="0" presId="urn:microsoft.com/office/officeart/2005/8/layout/chevron1"/>
    <dgm:cxn modelId="{9845A955-8887-46BA-B94A-356F891DE3B4}" type="presParOf" srcId="{D427610A-44FB-43D8-B84B-E70879F67FAF}" destId="{38929F10-D465-43D9-B73B-5E738BB08BE6}" srcOrd="5" destOrd="0" presId="urn:microsoft.com/office/officeart/2005/8/layout/chevron1"/>
    <dgm:cxn modelId="{58A975C0-752C-493D-918D-257972610486}" type="presParOf" srcId="{D427610A-44FB-43D8-B84B-E70879F67FAF}" destId="{52279916-60A4-4631-AA1C-05D3F7FE7BB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DB47E1-C882-4893-B354-F87369EC66E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146D73D-61E1-4483-BD87-B900F688AACC}">
      <dgm:prSet custT="1"/>
      <dgm:spPr/>
      <dgm:t>
        <a:bodyPr/>
        <a:lstStyle/>
        <a:p>
          <a:pPr rtl="0"/>
          <a:r>
            <a:rPr lang="en-US" sz="2000" dirty="0"/>
            <a:t>MECS in India participated in the forum </a:t>
          </a:r>
          <a:r>
            <a:rPr lang="en-US" sz="2000" dirty="0" err="1"/>
            <a:t>organised</a:t>
          </a:r>
          <a:r>
            <a:rPr lang="en-US" sz="2000" dirty="0"/>
            <a:t> by the Department of Environment, Forest &amp; Climate Change (</a:t>
          </a:r>
          <a:r>
            <a:rPr lang="en-US" sz="2000" dirty="0" err="1"/>
            <a:t>DoEFCC</a:t>
          </a:r>
          <a:r>
            <a:rPr lang="en-US" sz="2000" dirty="0"/>
            <a:t>), Government of Uttar Pradesh (</a:t>
          </a:r>
          <a:r>
            <a:rPr lang="en-US" sz="2000" dirty="0" err="1"/>
            <a:t>GoUP</a:t>
          </a:r>
          <a:r>
            <a:rPr lang="en-US" sz="2000" dirty="0"/>
            <a:t>), in collaboration with </a:t>
          </a:r>
          <a:r>
            <a:rPr lang="en-US" sz="2000" dirty="0" err="1"/>
            <a:t>Vasudha</a:t>
          </a:r>
          <a:r>
            <a:rPr lang="en-US" sz="2000" dirty="0"/>
            <a:t> Foundation on 30 May 2023 in </a:t>
          </a:r>
          <a:r>
            <a:rPr lang="en-US" sz="2000" dirty="0" err="1"/>
            <a:t>Lucknow</a:t>
          </a:r>
          <a:r>
            <a:rPr lang="en-US" sz="2000" dirty="0"/>
            <a:t>, India under the Mission </a:t>
          </a:r>
          <a:r>
            <a:rPr lang="en-US" sz="2000" dirty="0" err="1"/>
            <a:t>LiFE</a:t>
          </a:r>
          <a:r>
            <a:rPr lang="en-US" sz="2000" dirty="0"/>
            <a:t> (Lifestyle for Environment) initiative. MECS participated as a speaker.</a:t>
          </a:r>
          <a:endParaRPr lang="en-IN" sz="2000" dirty="0"/>
        </a:p>
      </dgm:t>
    </dgm:pt>
    <dgm:pt modelId="{10E232D1-4312-4880-877C-CFEBDC3988A0}" type="parTrans" cxnId="{DBF9D2DA-6962-4584-B9A3-F8A2618CCC88}">
      <dgm:prSet/>
      <dgm:spPr/>
      <dgm:t>
        <a:bodyPr/>
        <a:lstStyle/>
        <a:p>
          <a:endParaRPr lang="en-IN"/>
        </a:p>
      </dgm:t>
    </dgm:pt>
    <dgm:pt modelId="{A7B36366-6C23-4B03-8E6A-4624C0207207}" type="sibTrans" cxnId="{DBF9D2DA-6962-4584-B9A3-F8A2618CCC88}">
      <dgm:prSet/>
      <dgm:spPr/>
      <dgm:t>
        <a:bodyPr/>
        <a:lstStyle/>
        <a:p>
          <a:endParaRPr lang="en-IN"/>
        </a:p>
      </dgm:t>
    </dgm:pt>
    <dgm:pt modelId="{F80F5E89-C203-4B58-B879-814F953FE544}" type="pres">
      <dgm:prSet presAssocID="{64DB47E1-C882-4893-B354-F87369EC66E3}" presName="linear" presStyleCnt="0">
        <dgm:presLayoutVars>
          <dgm:animLvl val="lvl"/>
          <dgm:resizeHandles val="exact"/>
        </dgm:presLayoutVars>
      </dgm:prSet>
      <dgm:spPr/>
    </dgm:pt>
    <dgm:pt modelId="{1F0B4C6E-EE03-4E1F-B63C-1FB37B6F98DC}" type="pres">
      <dgm:prSet presAssocID="{4146D73D-61E1-4483-BD87-B900F688AAC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624D84D-0041-41EF-8F09-1BE5C7EC286A}" type="presOf" srcId="{4146D73D-61E1-4483-BD87-B900F688AACC}" destId="{1F0B4C6E-EE03-4E1F-B63C-1FB37B6F98DC}" srcOrd="0" destOrd="0" presId="urn:microsoft.com/office/officeart/2005/8/layout/vList2"/>
    <dgm:cxn modelId="{AD8D814E-B6FA-4B2E-BF0F-A7AAAAC52C5F}" type="presOf" srcId="{64DB47E1-C882-4893-B354-F87369EC66E3}" destId="{F80F5E89-C203-4B58-B879-814F953FE544}" srcOrd="0" destOrd="0" presId="urn:microsoft.com/office/officeart/2005/8/layout/vList2"/>
    <dgm:cxn modelId="{DBF9D2DA-6962-4584-B9A3-F8A2618CCC88}" srcId="{64DB47E1-C882-4893-B354-F87369EC66E3}" destId="{4146D73D-61E1-4483-BD87-B900F688AACC}" srcOrd="0" destOrd="0" parTransId="{10E232D1-4312-4880-877C-CFEBDC3988A0}" sibTransId="{A7B36366-6C23-4B03-8E6A-4624C0207207}"/>
    <dgm:cxn modelId="{78DA89B4-1B98-42DF-BD84-9644756164B0}" type="presParOf" srcId="{F80F5E89-C203-4B58-B879-814F953FE544}" destId="{1F0B4C6E-EE03-4E1F-B63C-1FB37B6F98D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5C6BF2-10A6-4D00-8B9B-A4830A71387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AEF46A2-41CA-47F4-B587-B1FF1562A24B}">
      <dgm:prSet/>
      <dgm:spPr/>
      <dgm:t>
        <a:bodyPr/>
        <a:lstStyle/>
        <a:p>
          <a:pPr rtl="0"/>
          <a:r>
            <a:rPr lang="en-US" b="1" dirty="0"/>
            <a:t>Department of Environment, Forest &amp; Climate Change (</a:t>
          </a:r>
          <a:r>
            <a:rPr lang="en-US" b="1" dirty="0" err="1"/>
            <a:t>DoEFCC</a:t>
          </a:r>
          <a:r>
            <a:rPr lang="en-US" b="1" dirty="0"/>
            <a:t>)</a:t>
          </a:r>
          <a:endParaRPr lang="en-IN" b="1" dirty="0"/>
        </a:p>
      </dgm:t>
    </dgm:pt>
    <dgm:pt modelId="{CA44DD4E-0F6F-4D15-AB81-C82E2C4C001B}" type="parTrans" cxnId="{9FE41C22-712E-4262-A568-48578607387E}">
      <dgm:prSet/>
      <dgm:spPr/>
      <dgm:t>
        <a:bodyPr/>
        <a:lstStyle/>
        <a:p>
          <a:endParaRPr lang="en-IN"/>
        </a:p>
      </dgm:t>
    </dgm:pt>
    <dgm:pt modelId="{261FB331-FF10-4B49-BEBA-D95EAC9FD479}" type="sibTrans" cxnId="{9FE41C22-712E-4262-A568-48578607387E}">
      <dgm:prSet/>
      <dgm:spPr/>
      <dgm:t>
        <a:bodyPr/>
        <a:lstStyle/>
        <a:p>
          <a:endParaRPr lang="en-IN"/>
        </a:p>
      </dgm:t>
    </dgm:pt>
    <dgm:pt modelId="{77658067-A207-42F7-977B-A9F6294970ED}" type="pres">
      <dgm:prSet presAssocID="{325C6BF2-10A6-4D00-8B9B-A4830A71387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62C9C919-4E28-4B56-8C4B-36F1FB99D897}" type="pres">
      <dgm:prSet presAssocID="{4AEF46A2-41CA-47F4-B587-B1FF1562A24B}" presName="circle1" presStyleLbl="node1" presStyleIdx="0" presStyleCnt="1"/>
      <dgm:spPr/>
    </dgm:pt>
    <dgm:pt modelId="{DA0EDD7F-1673-4B1E-8B99-B16449B0D3F1}" type="pres">
      <dgm:prSet presAssocID="{4AEF46A2-41CA-47F4-B587-B1FF1562A24B}" presName="space" presStyleCnt="0"/>
      <dgm:spPr/>
    </dgm:pt>
    <dgm:pt modelId="{F6DEC3B4-072F-41E2-A144-3E30B95D7031}" type="pres">
      <dgm:prSet presAssocID="{4AEF46A2-41CA-47F4-B587-B1FF1562A24B}" presName="rect1" presStyleLbl="alignAcc1" presStyleIdx="0" presStyleCnt="1" custLinFactY="73009" custLinFactNeighborX="-2044" custLinFactNeighborY="100000"/>
      <dgm:spPr/>
    </dgm:pt>
    <dgm:pt modelId="{D08F69B1-FEF2-4E2A-B48A-F7332B45700B}" type="pres">
      <dgm:prSet presAssocID="{4AEF46A2-41CA-47F4-B587-B1FF1562A24B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9FE41C22-712E-4262-A568-48578607387E}" srcId="{325C6BF2-10A6-4D00-8B9B-A4830A713874}" destId="{4AEF46A2-41CA-47F4-B587-B1FF1562A24B}" srcOrd="0" destOrd="0" parTransId="{CA44DD4E-0F6F-4D15-AB81-C82E2C4C001B}" sibTransId="{261FB331-FF10-4B49-BEBA-D95EAC9FD479}"/>
    <dgm:cxn modelId="{D1DF9A2E-4501-4B5A-A66E-A6A1AA61944B}" type="presOf" srcId="{325C6BF2-10A6-4D00-8B9B-A4830A713874}" destId="{77658067-A207-42F7-977B-A9F6294970ED}" srcOrd="0" destOrd="0" presId="urn:microsoft.com/office/officeart/2005/8/layout/target3"/>
    <dgm:cxn modelId="{6A587243-3CB4-4263-902C-1E9AA697FCD5}" type="presOf" srcId="{4AEF46A2-41CA-47F4-B587-B1FF1562A24B}" destId="{F6DEC3B4-072F-41E2-A144-3E30B95D7031}" srcOrd="0" destOrd="0" presId="urn:microsoft.com/office/officeart/2005/8/layout/target3"/>
    <dgm:cxn modelId="{00ADD979-E710-4A31-9DD6-3A2225C453A0}" type="presOf" srcId="{4AEF46A2-41CA-47F4-B587-B1FF1562A24B}" destId="{D08F69B1-FEF2-4E2A-B48A-F7332B45700B}" srcOrd="1" destOrd="0" presId="urn:microsoft.com/office/officeart/2005/8/layout/target3"/>
    <dgm:cxn modelId="{248628A4-10D0-40E9-8726-F38889F3D826}" type="presParOf" srcId="{77658067-A207-42F7-977B-A9F6294970ED}" destId="{62C9C919-4E28-4B56-8C4B-36F1FB99D897}" srcOrd="0" destOrd="0" presId="urn:microsoft.com/office/officeart/2005/8/layout/target3"/>
    <dgm:cxn modelId="{0B9518A1-4314-49D9-8BFB-321C51C494E3}" type="presParOf" srcId="{77658067-A207-42F7-977B-A9F6294970ED}" destId="{DA0EDD7F-1673-4B1E-8B99-B16449B0D3F1}" srcOrd="1" destOrd="0" presId="urn:microsoft.com/office/officeart/2005/8/layout/target3"/>
    <dgm:cxn modelId="{F47A1C04-4283-451C-AE3E-6D409282DF77}" type="presParOf" srcId="{77658067-A207-42F7-977B-A9F6294970ED}" destId="{F6DEC3B4-072F-41E2-A144-3E30B95D7031}" srcOrd="2" destOrd="0" presId="urn:microsoft.com/office/officeart/2005/8/layout/target3"/>
    <dgm:cxn modelId="{85093910-7AA1-4196-8379-7FF40573172E}" type="presParOf" srcId="{77658067-A207-42F7-977B-A9F6294970ED}" destId="{D08F69B1-FEF2-4E2A-B48A-F7332B45700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5C6BF2-10A6-4D00-8B9B-A4830A71387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IN"/>
        </a:p>
      </dgm:t>
    </dgm:pt>
    <dgm:pt modelId="{4AEF46A2-41CA-47F4-B587-B1FF1562A24B}">
      <dgm:prSet/>
      <dgm:spPr/>
      <dgm:t>
        <a:bodyPr/>
        <a:lstStyle/>
        <a:p>
          <a:pPr rtl="0"/>
          <a:r>
            <a:rPr lang="en-US" b="1" dirty="0"/>
            <a:t>Punjab Energy Development Agency</a:t>
          </a:r>
          <a:endParaRPr lang="en-IN" b="1" dirty="0"/>
        </a:p>
      </dgm:t>
    </dgm:pt>
    <dgm:pt modelId="{CA44DD4E-0F6F-4D15-AB81-C82E2C4C001B}" type="parTrans" cxnId="{9FE41C22-712E-4262-A568-48578607387E}">
      <dgm:prSet/>
      <dgm:spPr/>
      <dgm:t>
        <a:bodyPr/>
        <a:lstStyle/>
        <a:p>
          <a:endParaRPr lang="en-IN"/>
        </a:p>
      </dgm:t>
    </dgm:pt>
    <dgm:pt modelId="{261FB331-FF10-4B49-BEBA-D95EAC9FD479}" type="sibTrans" cxnId="{9FE41C22-712E-4262-A568-48578607387E}">
      <dgm:prSet/>
      <dgm:spPr/>
      <dgm:t>
        <a:bodyPr/>
        <a:lstStyle/>
        <a:p>
          <a:endParaRPr lang="en-IN"/>
        </a:p>
      </dgm:t>
    </dgm:pt>
    <dgm:pt modelId="{77658067-A207-42F7-977B-A9F6294970ED}" type="pres">
      <dgm:prSet presAssocID="{325C6BF2-10A6-4D00-8B9B-A4830A71387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62C9C919-4E28-4B56-8C4B-36F1FB99D897}" type="pres">
      <dgm:prSet presAssocID="{4AEF46A2-41CA-47F4-B587-B1FF1562A24B}" presName="circle1" presStyleLbl="node1" presStyleIdx="0" presStyleCnt="1"/>
      <dgm:spPr/>
    </dgm:pt>
    <dgm:pt modelId="{DA0EDD7F-1673-4B1E-8B99-B16449B0D3F1}" type="pres">
      <dgm:prSet presAssocID="{4AEF46A2-41CA-47F4-B587-B1FF1562A24B}" presName="space" presStyleCnt="0"/>
      <dgm:spPr/>
    </dgm:pt>
    <dgm:pt modelId="{F6DEC3B4-072F-41E2-A144-3E30B95D7031}" type="pres">
      <dgm:prSet presAssocID="{4AEF46A2-41CA-47F4-B587-B1FF1562A24B}" presName="rect1" presStyleLbl="alignAcc1" presStyleIdx="0" presStyleCnt="1" custLinFactX="66219" custLinFactY="332391" custLinFactNeighborX="100000" custLinFactNeighborY="400000"/>
      <dgm:spPr/>
    </dgm:pt>
    <dgm:pt modelId="{D08F69B1-FEF2-4E2A-B48A-F7332B45700B}" type="pres">
      <dgm:prSet presAssocID="{4AEF46A2-41CA-47F4-B587-B1FF1562A24B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9FE41C22-712E-4262-A568-48578607387E}" srcId="{325C6BF2-10A6-4D00-8B9B-A4830A713874}" destId="{4AEF46A2-41CA-47F4-B587-B1FF1562A24B}" srcOrd="0" destOrd="0" parTransId="{CA44DD4E-0F6F-4D15-AB81-C82E2C4C001B}" sibTransId="{261FB331-FF10-4B49-BEBA-D95EAC9FD479}"/>
    <dgm:cxn modelId="{23DAFD27-03F4-47AD-9859-4F08E8B865BD}" type="presOf" srcId="{4AEF46A2-41CA-47F4-B587-B1FF1562A24B}" destId="{F6DEC3B4-072F-41E2-A144-3E30B95D7031}" srcOrd="0" destOrd="0" presId="urn:microsoft.com/office/officeart/2005/8/layout/target3"/>
    <dgm:cxn modelId="{A811FC31-2875-4764-AA64-D6CACDB2AAF4}" type="presOf" srcId="{4AEF46A2-41CA-47F4-B587-B1FF1562A24B}" destId="{D08F69B1-FEF2-4E2A-B48A-F7332B45700B}" srcOrd="1" destOrd="0" presId="urn:microsoft.com/office/officeart/2005/8/layout/target3"/>
    <dgm:cxn modelId="{252163C8-DB01-45B1-AAC9-B3906DCDE441}" type="presOf" srcId="{325C6BF2-10A6-4D00-8B9B-A4830A713874}" destId="{77658067-A207-42F7-977B-A9F6294970ED}" srcOrd="0" destOrd="0" presId="urn:microsoft.com/office/officeart/2005/8/layout/target3"/>
    <dgm:cxn modelId="{24B8A227-7A5C-4584-8053-AF02AAEEFD1C}" type="presParOf" srcId="{77658067-A207-42F7-977B-A9F6294970ED}" destId="{62C9C919-4E28-4B56-8C4B-36F1FB99D897}" srcOrd="0" destOrd="0" presId="urn:microsoft.com/office/officeart/2005/8/layout/target3"/>
    <dgm:cxn modelId="{1EDC9E9A-B2FF-4DEB-87AE-A6D9BF3502B4}" type="presParOf" srcId="{77658067-A207-42F7-977B-A9F6294970ED}" destId="{DA0EDD7F-1673-4B1E-8B99-B16449B0D3F1}" srcOrd="1" destOrd="0" presId="urn:microsoft.com/office/officeart/2005/8/layout/target3"/>
    <dgm:cxn modelId="{112D2023-564B-4B3E-BA3E-2F8F5B94D3CE}" type="presParOf" srcId="{77658067-A207-42F7-977B-A9F6294970ED}" destId="{F6DEC3B4-072F-41E2-A144-3E30B95D7031}" srcOrd="2" destOrd="0" presId="urn:microsoft.com/office/officeart/2005/8/layout/target3"/>
    <dgm:cxn modelId="{11408B66-3B78-46FD-AB34-36985972C95F}" type="presParOf" srcId="{77658067-A207-42F7-977B-A9F6294970ED}" destId="{D08F69B1-FEF2-4E2A-B48A-F7332B45700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FE4BB0-EAB2-4E92-9AC5-97494AA8F0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020AFB9-9678-4C13-95B8-425DAF0D9640}">
      <dgm:prSet custT="1"/>
      <dgm:spPr/>
      <dgm:t>
        <a:bodyPr/>
        <a:lstStyle/>
        <a:p>
          <a:pPr rtl="0"/>
          <a:r>
            <a:rPr lang="en-US" sz="2000" dirty="0"/>
            <a:t>The 5th National Energy Summit, </a:t>
          </a:r>
          <a:r>
            <a:rPr lang="en-US" sz="2000" dirty="0" err="1"/>
            <a:t>organised</a:t>
          </a:r>
          <a:r>
            <a:rPr lang="en-US" sz="2000" dirty="0"/>
            <a:t> by Punjab Energy Development Agency (PEDA) in collaboration with the </a:t>
          </a:r>
          <a:r>
            <a:rPr lang="en-US" sz="2000" dirty="0" err="1"/>
            <a:t>Elets</a:t>
          </a:r>
          <a:r>
            <a:rPr lang="en-US" sz="2000" dirty="0"/>
            <a:t> </a:t>
          </a:r>
          <a:r>
            <a:rPr lang="en-US" sz="2000" dirty="0" err="1"/>
            <a:t>Technomedia</a:t>
          </a:r>
          <a:r>
            <a:rPr lang="en-US" sz="2000" dirty="0"/>
            <a:t> , was held on May 24, 2023 in Chandigarh, Punjab, India. MECS participated as Partner; Exhibition with Live Demo and a speaking slot.</a:t>
          </a:r>
          <a:endParaRPr lang="en-IN" sz="2000" dirty="0"/>
        </a:p>
      </dgm:t>
    </dgm:pt>
    <dgm:pt modelId="{B9E40588-E3E1-44A8-B3B9-C151CBAFC7FE}" type="parTrans" cxnId="{59B400EB-18D2-4587-8512-E79D3D20CE2E}">
      <dgm:prSet/>
      <dgm:spPr/>
      <dgm:t>
        <a:bodyPr/>
        <a:lstStyle/>
        <a:p>
          <a:endParaRPr lang="en-IN"/>
        </a:p>
      </dgm:t>
    </dgm:pt>
    <dgm:pt modelId="{59974BDB-A2D0-40EF-98A0-C1D3E2A2AC48}" type="sibTrans" cxnId="{59B400EB-18D2-4587-8512-E79D3D20CE2E}">
      <dgm:prSet/>
      <dgm:spPr/>
      <dgm:t>
        <a:bodyPr/>
        <a:lstStyle/>
        <a:p>
          <a:endParaRPr lang="en-IN"/>
        </a:p>
      </dgm:t>
    </dgm:pt>
    <dgm:pt modelId="{BC67BEEF-A01F-423C-83D4-9967C5212DC6}" type="pres">
      <dgm:prSet presAssocID="{5DFE4BB0-EAB2-4E92-9AC5-97494AA8F079}" presName="linear" presStyleCnt="0">
        <dgm:presLayoutVars>
          <dgm:animLvl val="lvl"/>
          <dgm:resizeHandles val="exact"/>
        </dgm:presLayoutVars>
      </dgm:prSet>
      <dgm:spPr/>
    </dgm:pt>
    <dgm:pt modelId="{855CC39C-5726-4A35-9D7D-00BEA6C9AD92}" type="pres">
      <dgm:prSet presAssocID="{9020AFB9-9678-4C13-95B8-425DAF0D9640}" presName="parentText" presStyleLbl="node1" presStyleIdx="0" presStyleCnt="1" custScaleX="100000" custScaleY="138926">
        <dgm:presLayoutVars>
          <dgm:chMax val="0"/>
          <dgm:bulletEnabled val="1"/>
        </dgm:presLayoutVars>
      </dgm:prSet>
      <dgm:spPr/>
    </dgm:pt>
  </dgm:ptLst>
  <dgm:cxnLst>
    <dgm:cxn modelId="{8F1C8322-9D92-4231-B454-E290B14CB48F}" type="presOf" srcId="{5DFE4BB0-EAB2-4E92-9AC5-97494AA8F079}" destId="{BC67BEEF-A01F-423C-83D4-9967C5212DC6}" srcOrd="0" destOrd="0" presId="urn:microsoft.com/office/officeart/2005/8/layout/vList2"/>
    <dgm:cxn modelId="{8661CF40-4BD5-4F06-B914-34F58A1CF51A}" type="presOf" srcId="{9020AFB9-9678-4C13-95B8-425DAF0D9640}" destId="{855CC39C-5726-4A35-9D7D-00BEA6C9AD92}" srcOrd="0" destOrd="0" presId="urn:microsoft.com/office/officeart/2005/8/layout/vList2"/>
    <dgm:cxn modelId="{59B400EB-18D2-4587-8512-E79D3D20CE2E}" srcId="{5DFE4BB0-EAB2-4E92-9AC5-97494AA8F079}" destId="{9020AFB9-9678-4C13-95B8-425DAF0D9640}" srcOrd="0" destOrd="0" parTransId="{B9E40588-E3E1-44A8-B3B9-C151CBAFC7FE}" sibTransId="{59974BDB-A2D0-40EF-98A0-C1D3E2A2AC48}"/>
    <dgm:cxn modelId="{F7605D9A-E439-45AE-BEC1-8D1D31332406}" type="presParOf" srcId="{BC67BEEF-A01F-423C-83D4-9967C5212DC6}" destId="{855CC39C-5726-4A35-9D7D-00BEA6C9AD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6F0A2EA-3466-40C6-8C1B-C1D1D8A5BD0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E1E31FF-A051-4699-8AAB-CBD7FDD484B3}">
      <dgm:prSet/>
      <dgm:spPr/>
      <dgm:t>
        <a:bodyPr/>
        <a:lstStyle/>
        <a:p>
          <a:pPr rtl="0"/>
          <a:r>
            <a:rPr lang="en-US" dirty="0"/>
            <a:t>On World Environment Day on June 5, 2023, Finovista participated in a conference titled "</a:t>
          </a:r>
          <a:r>
            <a:rPr lang="en-US" b="1" dirty="0"/>
            <a:t>Consumer-Centric Approaches for E-cooking Transition</a:t>
          </a:r>
          <a:r>
            <a:rPr lang="en-US" dirty="0"/>
            <a:t>, at New Delhi by the Bureau of Energy Efficiency (BEE), in collaboration with CLASP.  </a:t>
          </a:r>
          <a:endParaRPr lang="en-IN" dirty="0"/>
        </a:p>
      </dgm:t>
    </dgm:pt>
    <dgm:pt modelId="{319B24AA-41DD-4606-A0A0-C51E7E8FB12D}" type="parTrans" cxnId="{69A4F2AA-E4E2-457A-9FD4-264A8AC99FC2}">
      <dgm:prSet/>
      <dgm:spPr/>
      <dgm:t>
        <a:bodyPr/>
        <a:lstStyle/>
        <a:p>
          <a:endParaRPr lang="en-IN"/>
        </a:p>
      </dgm:t>
    </dgm:pt>
    <dgm:pt modelId="{DEEF26C1-2995-4ADB-B60F-2AB01B541A44}" type="sibTrans" cxnId="{69A4F2AA-E4E2-457A-9FD4-264A8AC99FC2}">
      <dgm:prSet/>
      <dgm:spPr/>
      <dgm:t>
        <a:bodyPr/>
        <a:lstStyle/>
        <a:p>
          <a:endParaRPr lang="en-IN"/>
        </a:p>
      </dgm:t>
    </dgm:pt>
    <dgm:pt modelId="{F5BA76FE-8571-4F6F-A2CA-30EFA0DC4980}">
      <dgm:prSet/>
      <dgm:spPr/>
      <dgm:t>
        <a:bodyPr/>
        <a:lstStyle/>
        <a:p>
          <a:pPr rtl="0"/>
          <a:r>
            <a:rPr lang="en-US" b="1" dirty="0"/>
            <a:t>The event brought together institutional consumers, consumer research groups, policy makers, think tanks and manufacturers in a discussion on strategy for accelerating transition to electric cooking. </a:t>
          </a:r>
          <a:endParaRPr lang="en-IN" b="1" dirty="0"/>
        </a:p>
      </dgm:t>
    </dgm:pt>
    <dgm:pt modelId="{4BD9B774-5FD9-4394-8B6D-1B32DC6E80D2}" type="parTrans" cxnId="{7EFA15E3-70C8-49A8-B4C8-CC2697B7F344}">
      <dgm:prSet/>
      <dgm:spPr/>
      <dgm:t>
        <a:bodyPr/>
        <a:lstStyle/>
        <a:p>
          <a:endParaRPr lang="en-IN"/>
        </a:p>
      </dgm:t>
    </dgm:pt>
    <dgm:pt modelId="{6D695090-B9A4-43A0-8F53-0EDE13CA78C3}" type="sibTrans" cxnId="{7EFA15E3-70C8-49A8-B4C8-CC2697B7F344}">
      <dgm:prSet/>
      <dgm:spPr/>
      <dgm:t>
        <a:bodyPr/>
        <a:lstStyle/>
        <a:p>
          <a:endParaRPr lang="en-IN"/>
        </a:p>
      </dgm:t>
    </dgm:pt>
    <dgm:pt modelId="{CA1AB09A-F012-4E71-B9EA-F8882CE7A4A3}">
      <dgm:prSet/>
      <dgm:spPr/>
      <dgm:t>
        <a:bodyPr/>
        <a:lstStyle/>
        <a:p>
          <a:pPr rtl="0"/>
          <a:r>
            <a:rPr lang="en-US" dirty="0"/>
            <a:t>The transition towards energy-efficient and affordable </a:t>
          </a:r>
          <a:r>
            <a:rPr lang="en-US" dirty="0" err="1"/>
            <a:t>eCooking</a:t>
          </a:r>
          <a:r>
            <a:rPr lang="en-US" dirty="0"/>
            <a:t> solutions is a necessary due to concerns of environmental impact of traditional cooking methods and the rising price of LPG. </a:t>
          </a:r>
          <a:endParaRPr lang="en-IN" dirty="0"/>
        </a:p>
      </dgm:t>
    </dgm:pt>
    <dgm:pt modelId="{EC99AC1C-2361-43F2-B23B-23956D384FF4}" type="parTrans" cxnId="{2AED6834-F0B0-4CE4-9BB7-EAE106D6D08B}">
      <dgm:prSet/>
      <dgm:spPr/>
      <dgm:t>
        <a:bodyPr/>
        <a:lstStyle/>
        <a:p>
          <a:endParaRPr lang="en-IN"/>
        </a:p>
      </dgm:t>
    </dgm:pt>
    <dgm:pt modelId="{F1C79556-C748-4164-BE8F-578EF26C8E15}" type="sibTrans" cxnId="{2AED6834-F0B0-4CE4-9BB7-EAE106D6D08B}">
      <dgm:prSet/>
      <dgm:spPr/>
      <dgm:t>
        <a:bodyPr/>
        <a:lstStyle/>
        <a:p>
          <a:endParaRPr lang="en-IN"/>
        </a:p>
      </dgm:t>
    </dgm:pt>
    <dgm:pt modelId="{CB2CFC0D-433A-4ED4-A172-D55DF4DE35A7}">
      <dgm:prSet/>
      <dgm:spPr/>
      <dgm:t>
        <a:bodyPr/>
        <a:lstStyle/>
        <a:p>
          <a:pPr rtl="0"/>
          <a:r>
            <a:rPr lang="en-US" dirty="0"/>
            <a:t>The participants engaged in dialogue and explained ideas on strategies for the transition to electric cooking. We suggested speaker </a:t>
          </a:r>
          <a:r>
            <a:rPr lang="en-US" dirty="0" err="1"/>
            <a:t>Mr</a:t>
          </a:r>
          <a:r>
            <a:rPr lang="en-US" dirty="0"/>
            <a:t> Anil Desai, Proprietor, Flame O Nil  presented innovative solutions to make </a:t>
          </a:r>
          <a:r>
            <a:rPr lang="en-US" dirty="0" err="1"/>
            <a:t>eCooking</a:t>
          </a:r>
          <a:r>
            <a:rPr lang="en-US" dirty="0"/>
            <a:t> accessible to all, and emphasized that e-cooking is the need of the hour.</a:t>
          </a:r>
          <a:endParaRPr lang="en-IN" dirty="0"/>
        </a:p>
      </dgm:t>
    </dgm:pt>
    <dgm:pt modelId="{4DE61A05-B94C-4708-A721-6452554D3085}" type="parTrans" cxnId="{CC6D5FCC-12A1-4545-B171-10DA14F1407D}">
      <dgm:prSet/>
      <dgm:spPr/>
      <dgm:t>
        <a:bodyPr/>
        <a:lstStyle/>
        <a:p>
          <a:endParaRPr lang="en-IN"/>
        </a:p>
      </dgm:t>
    </dgm:pt>
    <dgm:pt modelId="{0368EE31-6E63-4621-93C2-D36D9156232B}" type="sibTrans" cxnId="{CC6D5FCC-12A1-4545-B171-10DA14F1407D}">
      <dgm:prSet/>
      <dgm:spPr/>
      <dgm:t>
        <a:bodyPr/>
        <a:lstStyle/>
        <a:p>
          <a:endParaRPr lang="en-IN"/>
        </a:p>
      </dgm:t>
    </dgm:pt>
    <dgm:pt modelId="{F95A4769-3E8E-43F8-A23C-0BB131AFF32E}">
      <dgm:prSet/>
      <dgm:spPr/>
      <dgm:t>
        <a:bodyPr/>
        <a:lstStyle/>
        <a:p>
          <a:r>
            <a:rPr lang="en-US" dirty="0"/>
            <a:t>2.6</a:t>
          </a:r>
          <a:r>
            <a:rPr lang="en-US" baseline="30000" dirty="0"/>
            <a:t>th</a:t>
          </a:r>
          <a:r>
            <a:rPr lang="en-US" dirty="0"/>
            <a:t> Talk Series was organized by the Modern Energy Cooking Services (MECS) Programme, in partnership with CLASP through its In-country partner - India, Finovista. </a:t>
          </a:r>
          <a:endParaRPr lang="en-IN" dirty="0"/>
        </a:p>
      </dgm:t>
    </dgm:pt>
    <dgm:pt modelId="{F6C19B5D-0003-43B1-A45E-794E55251386}" type="parTrans" cxnId="{3D4CC3D6-A41F-49A4-B28B-16FEEB8177FA}">
      <dgm:prSet/>
      <dgm:spPr/>
      <dgm:t>
        <a:bodyPr/>
        <a:lstStyle/>
        <a:p>
          <a:endParaRPr lang="en-IN"/>
        </a:p>
      </dgm:t>
    </dgm:pt>
    <dgm:pt modelId="{713D6CA5-B52A-49AD-BE41-8B1B5F894184}" type="sibTrans" cxnId="{3D4CC3D6-A41F-49A4-B28B-16FEEB8177FA}">
      <dgm:prSet/>
      <dgm:spPr/>
      <dgm:t>
        <a:bodyPr/>
        <a:lstStyle/>
        <a:p>
          <a:endParaRPr lang="en-IN"/>
        </a:p>
      </dgm:t>
    </dgm:pt>
    <dgm:pt modelId="{40A926B7-24FD-4573-999D-D9B5031EDF0A}" type="pres">
      <dgm:prSet presAssocID="{56F0A2EA-3466-40C6-8C1B-C1D1D8A5BD01}" presName="linear" presStyleCnt="0">
        <dgm:presLayoutVars>
          <dgm:animLvl val="lvl"/>
          <dgm:resizeHandles val="exact"/>
        </dgm:presLayoutVars>
      </dgm:prSet>
      <dgm:spPr/>
    </dgm:pt>
    <dgm:pt modelId="{9358B2E5-9725-4D56-B93B-DECB8E204800}" type="pres">
      <dgm:prSet presAssocID="{5E1E31FF-A051-4699-8AAB-CBD7FDD484B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96D620C-782B-4577-B8EE-C5DB1AA5A29A}" type="pres">
      <dgm:prSet presAssocID="{DEEF26C1-2995-4ADB-B60F-2AB01B541A44}" presName="spacer" presStyleCnt="0"/>
      <dgm:spPr/>
    </dgm:pt>
    <dgm:pt modelId="{8EDAC763-9571-4EA1-A4D0-CA12BC72E94A}" type="pres">
      <dgm:prSet presAssocID="{F5BA76FE-8571-4F6F-A2CA-30EFA0DC498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3B6AB9F-4C04-4C90-AA84-90ACFA1548D5}" type="pres">
      <dgm:prSet presAssocID="{6D695090-B9A4-43A0-8F53-0EDE13CA78C3}" presName="spacer" presStyleCnt="0"/>
      <dgm:spPr/>
    </dgm:pt>
    <dgm:pt modelId="{47AF6453-E199-4BD6-81DA-093730855765}" type="pres">
      <dgm:prSet presAssocID="{CA1AB09A-F012-4E71-B9EA-F8882CE7A4A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30A686F-DF3D-4957-8C47-6CE51312943E}" type="pres">
      <dgm:prSet presAssocID="{F1C79556-C748-4164-BE8F-578EF26C8E15}" presName="spacer" presStyleCnt="0"/>
      <dgm:spPr/>
    </dgm:pt>
    <dgm:pt modelId="{A92D1E4B-D8F0-4C01-AFCC-D2417DCC8EC2}" type="pres">
      <dgm:prSet presAssocID="{CB2CFC0D-433A-4ED4-A172-D55DF4DE35A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74F1B74-B5F8-40B1-9FEE-541ABEDE16FF}" type="pres">
      <dgm:prSet presAssocID="{0368EE31-6E63-4621-93C2-D36D9156232B}" presName="spacer" presStyleCnt="0"/>
      <dgm:spPr/>
    </dgm:pt>
    <dgm:pt modelId="{61923401-4F6C-46D9-8A6C-85B382199709}" type="pres">
      <dgm:prSet presAssocID="{F95A4769-3E8E-43F8-A23C-0BB131AFF32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79CEA11-D11A-4A38-AB5F-4A6EA36CAE7D}" type="presOf" srcId="{5E1E31FF-A051-4699-8AAB-CBD7FDD484B3}" destId="{9358B2E5-9725-4D56-B93B-DECB8E204800}" srcOrd="0" destOrd="0" presId="urn:microsoft.com/office/officeart/2005/8/layout/vList2"/>
    <dgm:cxn modelId="{F8BD2834-379A-4648-A185-0FD0DD81A2E1}" type="presOf" srcId="{CB2CFC0D-433A-4ED4-A172-D55DF4DE35A7}" destId="{A92D1E4B-D8F0-4C01-AFCC-D2417DCC8EC2}" srcOrd="0" destOrd="0" presId="urn:microsoft.com/office/officeart/2005/8/layout/vList2"/>
    <dgm:cxn modelId="{2AED6834-F0B0-4CE4-9BB7-EAE106D6D08B}" srcId="{56F0A2EA-3466-40C6-8C1B-C1D1D8A5BD01}" destId="{CA1AB09A-F012-4E71-B9EA-F8882CE7A4A3}" srcOrd="2" destOrd="0" parTransId="{EC99AC1C-2361-43F2-B23B-23956D384FF4}" sibTransId="{F1C79556-C748-4164-BE8F-578EF26C8E15}"/>
    <dgm:cxn modelId="{5F1E9D4C-BA10-4B5F-A9F5-9107F5B55D6A}" type="presOf" srcId="{F5BA76FE-8571-4F6F-A2CA-30EFA0DC4980}" destId="{8EDAC763-9571-4EA1-A4D0-CA12BC72E94A}" srcOrd="0" destOrd="0" presId="urn:microsoft.com/office/officeart/2005/8/layout/vList2"/>
    <dgm:cxn modelId="{32D82563-0A76-42DF-A78A-A4419FB6D442}" type="presOf" srcId="{F95A4769-3E8E-43F8-A23C-0BB131AFF32E}" destId="{61923401-4F6C-46D9-8A6C-85B382199709}" srcOrd="0" destOrd="0" presId="urn:microsoft.com/office/officeart/2005/8/layout/vList2"/>
    <dgm:cxn modelId="{69A4F2AA-E4E2-457A-9FD4-264A8AC99FC2}" srcId="{56F0A2EA-3466-40C6-8C1B-C1D1D8A5BD01}" destId="{5E1E31FF-A051-4699-8AAB-CBD7FDD484B3}" srcOrd="0" destOrd="0" parTransId="{319B24AA-41DD-4606-A0A0-C51E7E8FB12D}" sibTransId="{DEEF26C1-2995-4ADB-B60F-2AB01B541A44}"/>
    <dgm:cxn modelId="{CC6D5FCC-12A1-4545-B171-10DA14F1407D}" srcId="{56F0A2EA-3466-40C6-8C1B-C1D1D8A5BD01}" destId="{CB2CFC0D-433A-4ED4-A172-D55DF4DE35A7}" srcOrd="3" destOrd="0" parTransId="{4DE61A05-B94C-4708-A721-6452554D3085}" sibTransId="{0368EE31-6E63-4621-93C2-D36D9156232B}"/>
    <dgm:cxn modelId="{3D4CC3D6-A41F-49A4-B28B-16FEEB8177FA}" srcId="{56F0A2EA-3466-40C6-8C1B-C1D1D8A5BD01}" destId="{F95A4769-3E8E-43F8-A23C-0BB131AFF32E}" srcOrd="4" destOrd="0" parTransId="{F6C19B5D-0003-43B1-A45E-794E55251386}" sibTransId="{713D6CA5-B52A-49AD-BE41-8B1B5F894184}"/>
    <dgm:cxn modelId="{7EFA15E3-70C8-49A8-B4C8-CC2697B7F344}" srcId="{56F0A2EA-3466-40C6-8C1B-C1D1D8A5BD01}" destId="{F5BA76FE-8571-4F6F-A2CA-30EFA0DC4980}" srcOrd="1" destOrd="0" parTransId="{4BD9B774-5FD9-4394-8B6D-1B32DC6E80D2}" sibTransId="{6D695090-B9A4-43A0-8F53-0EDE13CA78C3}"/>
    <dgm:cxn modelId="{6EB9EAE5-F24D-45B6-8D18-2AA392DA961D}" type="presOf" srcId="{CA1AB09A-F012-4E71-B9EA-F8882CE7A4A3}" destId="{47AF6453-E199-4BD6-81DA-093730855765}" srcOrd="0" destOrd="0" presId="urn:microsoft.com/office/officeart/2005/8/layout/vList2"/>
    <dgm:cxn modelId="{27C3ACEE-0773-423D-8CC0-5A1C4B6B2EEE}" type="presOf" srcId="{56F0A2EA-3466-40C6-8C1B-C1D1D8A5BD01}" destId="{40A926B7-24FD-4573-999D-D9B5031EDF0A}" srcOrd="0" destOrd="0" presId="urn:microsoft.com/office/officeart/2005/8/layout/vList2"/>
    <dgm:cxn modelId="{11C51396-E327-4F10-AC1E-0908B6CFAD90}" type="presParOf" srcId="{40A926B7-24FD-4573-999D-D9B5031EDF0A}" destId="{9358B2E5-9725-4D56-B93B-DECB8E204800}" srcOrd="0" destOrd="0" presId="urn:microsoft.com/office/officeart/2005/8/layout/vList2"/>
    <dgm:cxn modelId="{D73B8D16-DD85-4097-8919-BEC69A19ADB3}" type="presParOf" srcId="{40A926B7-24FD-4573-999D-D9B5031EDF0A}" destId="{996D620C-782B-4577-B8EE-C5DB1AA5A29A}" srcOrd="1" destOrd="0" presId="urn:microsoft.com/office/officeart/2005/8/layout/vList2"/>
    <dgm:cxn modelId="{759549D7-4082-4305-8A95-4D0805FBFF1A}" type="presParOf" srcId="{40A926B7-24FD-4573-999D-D9B5031EDF0A}" destId="{8EDAC763-9571-4EA1-A4D0-CA12BC72E94A}" srcOrd="2" destOrd="0" presId="urn:microsoft.com/office/officeart/2005/8/layout/vList2"/>
    <dgm:cxn modelId="{A809B574-4F55-4105-9346-A67D632FDF97}" type="presParOf" srcId="{40A926B7-24FD-4573-999D-D9B5031EDF0A}" destId="{93B6AB9F-4C04-4C90-AA84-90ACFA1548D5}" srcOrd="3" destOrd="0" presId="urn:microsoft.com/office/officeart/2005/8/layout/vList2"/>
    <dgm:cxn modelId="{C08E94C6-79A7-4227-9B85-6AA142178853}" type="presParOf" srcId="{40A926B7-24FD-4573-999D-D9B5031EDF0A}" destId="{47AF6453-E199-4BD6-81DA-093730855765}" srcOrd="4" destOrd="0" presId="urn:microsoft.com/office/officeart/2005/8/layout/vList2"/>
    <dgm:cxn modelId="{6BA5EAA1-66CA-49B5-A066-7F1E9F6CA59F}" type="presParOf" srcId="{40A926B7-24FD-4573-999D-D9B5031EDF0A}" destId="{630A686F-DF3D-4957-8C47-6CE51312943E}" srcOrd="5" destOrd="0" presId="urn:microsoft.com/office/officeart/2005/8/layout/vList2"/>
    <dgm:cxn modelId="{26B981AF-8394-4E67-A3A8-7EA22E8C2EDE}" type="presParOf" srcId="{40A926B7-24FD-4573-999D-D9B5031EDF0A}" destId="{A92D1E4B-D8F0-4C01-AFCC-D2417DCC8EC2}" srcOrd="6" destOrd="0" presId="urn:microsoft.com/office/officeart/2005/8/layout/vList2"/>
    <dgm:cxn modelId="{165FEEA0-26E4-4EEE-9383-AC2D055A25B0}" type="presParOf" srcId="{40A926B7-24FD-4573-999D-D9B5031EDF0A}" destId="{F74F1B74-B5F8-40B1-9FEE-541ABEDE16FF}" srcOrd="7" destOrd="0" presId="urn:microsoft.com/office/officeart/2005/8/layout/vList2"/>
    <dgm:cxn modelId="{C9AD5988-1B0B-4C8A-AF9B-897C5CC420C6}" type="presParOf" srcId="{40A926B7-24FD-4573-999D-D9B5031EDF0A}" destId="{61923401-4F6C-46D9-8A6C-85B38219970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9D6F701-10B8-45C3-B75A-901C0D604DBE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72923AA-D239-491D-929A-1014E3BDE0D6}">
      <dgm:prSet phldrT="[Text]"/>
      <dgm:spPr/>
      <dgm:t>
        <a:bodyPr/>
        <a:lstStyle/>
        <a:p>
          <a:r>
            <a:rPr lang="en-IN" dirty="0"/>
            <a:t>29 Applications</a:t>
          </a:r>
        </a:p>
      </dgm:t>
    </dgm:pt>
    <dgm:pt modelId="{5402E067-3115-4E8F-B0FC-A72195C6C094}" type="parTrans" cxnId="{01BE9F26-E6E2-4771-A8F0-A693A2DCD503}">
      <dgm:prSet/>
      <dgm:spPr/>
      <dgm:t>
        <a:bodyPr/>
        <a:lstStyle/>
        <a:p>
          <a:endParaRPr lang="en-IN"/>
        </a:p>
      </dgm:t>
    </dgm:pt>
    <dgm:pt modelId="{14D3E7E5-D2E1-4496-936D-4E45430E618E}" type="sibTrans" cxnId="{01BE9F26-E6E2-4771-A8F0-A693A2DCD503}">
      <dgm:prSet/>
      <dgm:spPr/>
      <dgm:t>
        <a:bodyPr/>
        <a:lstStyle/>
        <a:p>
          <a:endParaRPr lang="en-IN"/>
        </a:p>
      </dgm:t>
    </dgm:pt>
    <dgm:pt modelId="{0C842106-AAF8-49B7-9C91-26C023C345E8}">
      <dgm:prSet phldrT="[Text]"/>
      <dgm:spPr/>
      <dgm:t>
        <a:bodyPr/>
        <a:lstStyle/>
        <a:p>
          <a:r>
            <a:rPr lang="en-IN" dirty="0"/>
            <a:t>Top 13 Entrepreneurs</a:t>
          </a:r>
        </a:p>
      </dgm:t>
    </dgm:pt>
    <dgm:pt modelId="{F84B7880-90A3-47C5-81FD-B8A749A201AA}" type="parTrans" cxnId="{F11995F8-7793-4FD7-B670-DBE5B1202FAD}">
      <dgm:prSet/>
      <dgm:spPr/>
      <dgm:t>
        <a:bodyPr/>
        <a:lstStyle/>
        <a:p>
          <a:endParaRPr lang="en-IN"/>
        </a:p>
      </dgm:t>
    </dgm:pt>
    <dgm:pt modelId="{7066D5D3-6DEE-436D-B43D-02C763C62E27}" type="sibTrans" cxnId="{F11995F8-7793-4FD7-B670-DBE5B1202FAD}">
      <dgm:prSet/>
      <dgm:spPr/>
      <dgm:t>
        <a:bodyPr/>
        <a:lstStyle/>
        <a:p>
          <a:endParaRPr lang="en-IN"/>
        </a:p>
      </dgm:t>
    </dgm:pt>
    <dgm:pt modelId="{6BC8D144-A1E5-43B2-9370-AB7FBA65FE01}">
      <dgm:prSet phldrT="[Text]"/>
      <dgm:spPr/>
      <dgm:t>
        <a:bodyPr/>
        <a:lstStyle/>
        <a:p>
          <a:r>
            <a:rPr lang="en-IN" dirty="0"/>
            <a:t>Top 3 Entrepreneurs</a:t>
          </a:r>
        </a:p>
      </dgm:t>
    </dgm:pt>
    <dgm:pt modelId="{3DA4C325-9DA6-4F4E-9D03-0DC37303FD15}" type="parTrans" cxnId="{2A517EE6-4FCA-4B1E-947B-1B7C2D7B9A8B}">
      <dgm:prSet/>
      <dgm:spPr/>
      <dgm:t>
        <a:bodyPr/>
        <a:lstStyle/>
        <a:p>
          <a:endParaRPr lang="en-IN"/>
        </a:p>
      </dgm:t>
    </dgm:pt>
    <dgm:pt modelId="{654C77B9-DB42-4F5E-A2C9-9F10276B0014}" type="sibTrans" cxnId="{2A517EE6-4FCA-4B1E-947B-1B7C2D7B9A8B}">
      <dgm:prSet/>
      <dgm:spPr/>
      <dgm:t>
        <a:bodyPr/>
        <a:lstStyle/>
        <a:p>
          <a:endParaRPr lang="en-IN"/>
        </a:p>
      </dgm:t>
    </dgm:pt>
    <dgm:pt modelId="{C4658790-E377-4D5A-8814-32C66D6B66A3}" type="pres">
      <dgm:prSet presAssocID="{89D6F701-10B8-45C3-B75A-901C0D604DBE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17633D0-FEE2-4962-8A87-ECE5EB319961}" type="pres">
      <dgm:prSet presAssocID="{6BC8D144-A1E5-43B2-9370-AB7FBA65FE01}" presName="Accent3" presStyleCnt="0"/>
      <dgm:spPr/>
    </dgm:pt>
    <dgm:pt modelId="{4DD8C8F5-87AC-4E09-BB5D-1220C9E38419}" type="pres">
      <dgm:prSet presAssocID="{6BC8D144-A1E5-43B2-9370-AB7FBA65FE01}" presName="Accent" presStyleLbl="node1" presStyleIdx="0" presStyleCnt="3"/>
      <dgm:spPr/>
    </dgm:pt>
    <dgm:pt modelId="{B3733228-412C-4C3A-BE1F-06FD6DE364A5}" type="pres">
      <dgm:prSet presAssocID="{6BC8D144-A1E5-43B2-9370-AB7FBA65FE01}" presName="ParentBackground3" presStyleCnt="0"/>
      <dgm:spPr/>
    </dgm:pt>
    <dgm:pt modelId="{372B3D77-5796-45F5-8868-AE847172D1B6}" type="pres">
      <dgm:prSet presAssocID="{6BC8D144-A1E5-43B2-9370-AB7FBA65FE01}" presName="ParentBackground" presStyleLbl="fgAcc1" presStyleIdx="0" presStyleCnt="3"/>
      <dgm:spPr/>
    </dgm:pt>
    <dgm:pt modelId="{69672426-5ED7-46F5-91C3-CACE7C77C6ED}" type="pres">
      <dgm:prSet presAssocID="{6BC8D144-A1E5-43B2-9370-AB7FBA65FE01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7BADBCD-98E6-478D-8FA3-8E065F1108A2}" type="pres">
      <dgm:prSet presAssocID="{0C842106-AAF8-49B7-9C91-26C023C345E8}" presName="Accent2" presStyleCnt="0"/>
      <dgm:spPr/>
    </dgm:pt>
    <dgm:pt modelId="{98C3C580-BB48-43BE-B79A-7FDFD5F7B943}" type="pres">
      <dgm:prSet presAssocID="{0C842106-AAF8-49B7-9C91-26C023C345E8}" presName="Accent" presStyleLbl="node1" presStyleIdx="1" presStyleCnt="3"/>
      <dgm:spPr/>
    </dgm:pt>
    <dgm:pt modelId="{8533E96C-C78A-4042-B2F2-708442F4E5F1}" type="pres">
      <dgm:prSet presAssocID="{0C842106-AAF8-49B7-9C91-26C023C345E8}" presName="ParentBackground2" presStyleCnt="0"/>
      <dgm:spPr/>
    </dgm:pt>
    <dgm:pt modelId="{B670D75D-D147-453D-BDEB-3230775AAA3D}" type="pres">
      <dgm:prSet presAssocID="{0C842106-AAF8-49B7-9C91-26C023C345E8}" presName="ParentBackground" presStyleLbl="fgAcc1" presStyleIdx="1" presStyleCnt="3"/>
      <dgm:spPr/>
    </dgm:pt>
    <dgm:pt modelId="{02A20A5E-3712-4A39-A492-3B64D7F1F46A}" type="pres">
      <dgm:prSet presAssocID="{0C842106-AAF8-49B7-9C91-26C023C345E8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C9515C91-C1EE-4B6D-B43C-DBB24B89A0A3}" type="pres">
      <dgm:prSet presAssocID="{872923AA-D239-491D-929A-1014E3BDE0D6}" presName="Accent1" presStyleCnt="0"/>
      <dgm:spPr/>
    </dgm:pt>
    <dgm:pt modelId="{51A65A97-659C-4E43-9E18-ED871653CF52}" type="pres">
      <dgm:prSet presAssocID="{872923AA-D239-491D-929A-1014E3BDE0D6}" presName="Accent" presStyleLbl="node1" presStyleIdx="2" presStyleCnt="3"/>
      <dgm:spPr/>
    </dgm:pt>
    <dgm:pt modelId="{738947EC-5028-46D9-8DAE-EEC2111D5744}" type="pres">
      <dgm:prSet presAssocID="{872923AA-D239-491D-929A-1014E3BDE0D6}" presName="ParentBackground1" presStyleCnt="0"/>
      <dgm:spPr/>
    </dgm:pt>
    <dgm:pt modelId="{FC5D3706-F5C7-47F6-BD2E-CE7D298772BB}" type="pres">
      <dgm:prSet presAssocID="{872923AA-D239-491D-929A-1014E3BDE0D6}" presName="ParentBackground" presStyleLbl="fgAcc1" presStyleIdx="2" presStyleCnt="3"/>
      <dgm:spPr/>
    </dgm:pt>
    <dgm:pt modelId="{357B76EE-09B6-4591-B6FA-5BEFE6E9C4E1}" type="pres">
      <dgm:prSet presAssocID="{872923AA-D239-491D-929A-1014E3BDE0D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01BE9F26-E6E2-4771-A8F0-A693A2DCD503}" srcId="{89D6F701-10B8-45C3-B75A-901C0D604DBE}" destId="{872923AA-D239-491D-929A-1014E3BDE0D6}" srcOrd="0" destOrd="0" parTransId="{5402E067-3115-4E8F-B0FC-A72195C6C094}" sibTransId="{14D3E7E5-D2E1-4496-936D-4E45430E618E}"/>
    <dgm:cxn modelId="{C4A1E833-8FCD-4B16-9F58-B480CCE95A89}" type="presOf" srcId="{0C842106-AAF8-49B7-9C91-26C023C345E8}" destId="{02A20A5E-3712-4A39-A492-3B64D7F1F46A}" srcOrd="1" destOrd="0" presId="urn:microsoft.com/office/officeart/2011/layout/CircleProcess"/>
    <dgm:cxn modelId="{F0DB4C48-86E5-4427-BEFF-5BF5292C3925}" type="presOf" srcId="{6BC8D144-A1E5-43B2-9370-AB7FBA65FE01}" destId="{69672426-5ED7-46F5-91C3-CACE7C77C6ED}" srcOrd="1" destOrd="0" presId="urn:microsoft.com/office/officeart/2011/layout/CircleProcess"/>
    <dgm:cxn modelId="{9FBE7E88-8ACD-41DC-A4AD-4A65BAFB990A}" type="presOf" srcId="{0C842106-AAF8-49B7-9C91-26C023C345E8}" destId="{B670D75D-D147-453D-BDEB-3230775AAA3D}" srcOrd="0" destOrd="0" presId="urn:microsoft.com/office/officeart/2011/layout/CircleProcess"/>
    <dgm:cxn modelId="{E326AAAB-42DB-4413-AA04-2767EA6FD845}" type="presOf" srcId="{872923AA-D239-491D-929A-1014E3BDE0D6}" destId="{357B76EE-09B6-4591-B6FA-5BEFE6E9C4E1}" srcOrd="1" destOrd="0" presId="urn:microsoft.com/office/officeart/2011/layout/CircleProcess"/>
    <dgm:cxn modelId="{A76777B8-8D26-4CB5-AF42-6A98B9231F63}" type="presOf" srcId="{872923AA-D239-491D-929A-1014E3BDE0D6}" destId="{FC5D3706-F5C7-47F6-BD2E-CE7D298772BB}" srcOrd="0" destOrd="0" presId="urn:microsoft.com/office/officeart/2011/layout/CircleProcess"/>
    <dgm:cxn modelId="{23B957DD-1C8B-4586-A3D4-AFAFA185ACBF}" type="presOf" srcId="{6BC8D144-A1E5-43B2-9370-AB7FBA65FE01}" destId="{372B3D77-5796-45F5-8868-AE847172D1B6}" srcOrd="0" destOrd="0" presId="urn:microsoft.com/office/officeart/2011/layout/CircleProcess"/>
    <dgm:cxn modelId="{2A517EE6-4FCA-4B1E-947B-1B7C2D7B9A8B}" srcId="{89D6F701-10B8-45C3-B75A-901C0D604DBE}" destId="{6BC8D144-A1E5-43B2-9370-AB7FBA65FE01}" srcOrd="2" destOrd="0" parTransId="{3DA4C325-9DA6-4F4E-9D03-0DC37303FD15}" sibTransId="{654C77B9-DB42-4F5E-A2C9-9F10276B0014}"/>
    <dgm:cxn modelId="{F11995F8-7793-4FD7-B670-DBE5B1202FAD}" srcId="{89D6F701-10B8-45C3-B75A-901C0D604DBE}" destId="{0C842106-AAF8-49B7-9C91-26C023C345E8}" srcOrd="1" destOrd="0" parTransId="{F84B7880-90A3-47C5-81FD-B8A749A201AA}" sibTransId="{7066D5D3-6DEE-436D-B43D-02C763C62E27}"/>
    <dgm:cxn modelId="{6EC065FE-DE24-4CB9-B69A-576B50C2DB12}" type="presOf" srcId="{89D6F701-10B8-45C3-B75A-901C0D604DBE}" destId="{C4658790-E377-4D5A-8814-32C66D6B66A3}" srcOrd="0" destOrd="0" presId="urn:microsoft.com/office/officeart/2011/layout/CircleProcess"/>
    <dgm:cxn modelId="{399F901B-732C-4612-ACE5-327EBA9B8A2E}" type="presParOf" srcId="{C4658790-E377-4D5A-8814-32C66D6B66A3}" destId="{E17633D0-FEE2-4962-8A87-ECE5EB319961}" srcOrd="0" destOrd="0" presId="urn:microsoft.com/office/officeart/2011/layout/CircleProcess"/>
    <dgm:cxn modelId="{3C1D3467-ED1B-453B-9E17-A8A4FB103288}" type="presParOf" srcId="{E17633D0-FEE2-4962-8A87-ECE5EB319961}" destId="{4DD8C8F5-87AC-4E09-BB5D-1220C9E38419}" srcOrd="0" destOrd="0" presId="urn:microsoft.com/office/officeart/2011/layout/CircleProcess"/>
    <dgm:cxn modelId="{BC45B471-A088-4DC1-AFD6-AAF26DE61688}" type="presParOf" srcId="{C4658790-E377-4D5A-8814-32C66D6B66A3}" destId="{B3733228-412C-4C3A-BE1F-06FD6DE364A5}" srcOrd="1" destOrd="0" presId="urn:microsoft.com/office/officeart/2011/layout/CircleProcess"/>
    <dgm:cxn modelId="{A84B9602-3F1A-4F1A-A234-F88217D8DF76}" type="presParOf" srcId="{B3733228-412C-4C3A-BE1F-06FD6DE364A5}" destId="{372B3D77-5796-45F5-8868-AE847172D1B6}" srcOrd="0" destOrd="0" presId="urn:microsoft.com/office/officeart/2011/layout/CircleProcess"/>
    <dgm:cxn modelId="{55890506-64BC-40E2-BAE2-EDF6247D6B6E}" type="presParOf" srcId="{C4658790-E377-4D5A-8814-32C66D6B66A3}" destId="{69672426-5ED7-46F5-91C3-CACE7C77C6ED}" srcOrd="2" destOrd="0" presId="urn:microsoft.com/office/officeart/2011/layout/CircleProcess"/>
    <dgm:cxn modelId="{B2F4326C-4286-4665-A520-1294A648CAC2}" type="presParOf" srcId="{C4658790-E377-4D5A-8814-32C66D6B66A3}" destId="{B7BADBCD-98E6-478D-8FA3-8E065F1108A2}" srcOrd="3" destOrd="0" presId="urn:microsoft.com/office/officeart/2011/layout/CircleProcess"/>
    <dgm:cxn modelId="{4801F637-08E3-4C7D-8EB7-00A9B7578C09}" type="presParOf" srcId="{B7BADBCD-98E6-478D-8FA3-8E065F1108A2}" destId="{98C3C580-BB48-43BE-B79A-7FDFD5F7B943}" srcOrd="0" destOrd="0" presId="urn:microsoft.com/office/officeart/2011/layout/CircleProcess"/>
    <dgm:cxn modelId="{65416195-EB20-48FF-9C36-E03F50B4E9F5}" type="presParOf" srcId="{C4658790-E377-4D5A-8814-32C66D6B66A3}" destId="{8533E96C-C78A-4042-B2F2-708442F4E5F1}" srcOrd="4" destOrd="0" presId="urn:microsoft.com/office/officeart/2011/layout/CircleProcess"/>
    <dgm:cxn modelId="{C5F2C03B-04CE-4AC6-86D8-87A840B0E72C}" type="presParOf" srcId="{8533E96C-C78A-4042-B2F2-708442F4E5F1}" destId="{B670D75D-D147-453D-BDEB-3230775AAA3D}" srcOrd="0" destOrd="0" presId="urn:microsoft.com/office/officeart/2011/layout/CircleProcess"/>
    <dgm:cxn modelId="{3C1D7A90-34B2-4AE5-85C5-7FF7B32017E5}" type="presParOf" srcId="{C4658790-E377-4D5A-8814-32C66D6B66A3}" destId="{02A20A5E-3712-4A39-A492-3B64D7F1F46A}" srcOrd="5" destOrd="0" presId="urn:microsoft.com/office/officeart/2011/layout/CircleProcess"/>
    <dgm:cxn modelId="{98C598FD-20F3-444D-B3FA-916A0B6FB62D}" type="presParOf" srcId="{C4658790-E377-4D5A-8814-32C66D6B66A3}" destId="{C9515C91-C1EE-4B6D-B43C-DBB24B89A0A3}" srcOrd="6" destOrd="0" presId="urn:microsoft.com/office/officeart/2011/layout/CircleProcess"/>
    <dgm:cxn modelId="{AAF8D5EB-DCCA-4EEF-A02A-8BA1691F27BC}" type="presParOf" srcId="{C9515C91-C1EE-4B6D-B43C-DBB24B89A0A3}" destId="{51A65A97-659C-4E43-9E18-ED871653CF52}" srcOrd="0" destOrd="0" presId="urn:microsoft.com/office/officeart/2011/layout/CircleProcess"/>
    <dgm:cxn modelId="{FBF95887-B3BE-44B1-86F2-00C1503CC3A6}" type="presParOf" srcId="{C4658790-E377-4D5A-8814-32C66D6B66A3}" destId="{738947EC-5028-46D9-8DAE-EEC2111D5744}" srcOrd="7" destOrd="0" presId="urn:microsoft.com/office/officeart/2011/layout/CircleProcess"/>
    <dgm:cxn modelId="{25F23A7D-73F4-4E9A-A9B5-349A05A5D167}" type="presParOf" srcId="{738947EC-5028-46D9-8DAE-EEC2111D5744}" destId="{FC5D3706-F5C7-47F6-BD2E-CE7D298772BB}" srcOrd="0" destOrd="0" presId="urn:microsoft.com/office/officeart/2011/layout/CircleProcess"/>
    <dgm:cxn modelId="{249FEA24-A1E3-4F81-AFD0-2EE79D81A0B6}" type="presParOf" srcId="{C4658790-E377-4D5A-8814-32C66D6B66A3}" destId="{357B76EE-09B6-4591-B6FA-5BEFE6E9C4E1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0A28FD-9173-4F71-AABB-AF7121712E5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2BF424D4-F38D-4010-9354-B5DC7BDB2212}">
      <dgm:prSet/>
      <dgm:spPr/>
      <dgm:t>
        <a:bodyPr/>
        <a:lstStyle/>
        <a:p>
          <a:pPr rtl="0"/>
          <a:r>
            <a:rPr lang="en-US" dirty="0"/>
            <a:t>MECS In- Country Partner Finovista participated in Energy Efficiency Services Limited (EESL) Pre-launch of </a:t>
          </a:r>
          <a:r>
            <a:rPr lang="en-US" b="1" dirty="0"/>
            <a:t>National Efficient Cooking </a:t>
          </a:r>
          <a:r>
            <a:rPr lang="en-US" b="1" dirty="0" err="1"/>
            <a:t>Programme</a:t>
          </a:r>
          <a:r>
            <a:rPr lang="en-US" b="1" dirty="0"/>
            <a:t> (NEEP)</a:t>
          </a:r>
          <a:r>
            <a:rPr lang="en-US" dirty="0"/>
            <a:t>, EESL recently hosted  a stakeholder-consultation workshop with leading manufacturers and solution providers in the clean cooking space in India on 19 May 2023 in New Delhi, India. </a:t>
          </a:r>
          <a:endParaRPr lang="en-IN" dirty="0"/>
        </a:p>
      </dgm:t>
    </dgm:pt>
    <dgm:pt modelId="{3538ADF3-BA13-44DA-83B7-549610B98FDA}" type="parTrans" cxnId="{767432D5-7857-436E-BFCB-24909C193383}">
      <dgm:prSet/>
      <dgm:spPr/>
      <dgm:t>
        <a:bodyPr/>
        <a:lstStyle/>
        <a:p>
          <a:endParaRPr lang="en-IN"/>
        </a:p>
      </dgm:t>
    </dgm:pt>
    <dgm:pt modelId="{19682FCB-A83A-4DA9-B901-DF37104EE95C}" type="sibTrans" cxnId="{767432D5-7857-436E-BFCB-24909C193383}">
      <dgm:prSet/>
      <dgm:spPr/>
      <dgm:t>
        <a:bodyPr/>
        <a:lstStyle/>
        <a:p>
          <a:endParaRPr lang="en-IN"/>
        </a:p>
      </dgm:t>
    </dgm:pt>
    <dgm:pt modelId="{F1BD55B1-C25C-4FFD-90CB-BD9DE307CFF7}">
      <dgm:prSet/>
      <dgm:spPr/>
      <dgm:t>
        <a:bodyPr/>
        <a:lstStyle/>
        <a:p>
          <a:pPr rtl="0"/>
          <a:r>
            <a:rPr lang="en-US" dirty="0"/>
            <a:t>The workshop aimed at facilitating knowledge exchange and discussions on state-of-the-art technologies in the clean cooking space, and also to explore the pathways to enable widespread adoption of energy efficient cooking appliances like induction cookstoves and induction-based pressure cookers, while also making them affordable and accessible to all.</a:t>
          </a:r>
          <a:endParaRPr lang="en-IN" dirty="0"/>
        </a:p>
      </dgm:t>
    </dgm:pt>
    <dgm:pt modelId="{37B3E998-14CC-42C1-A75F-7EA5353E4422}" type="parTrans" cxnId="{2D2A3F57-2009-4DAC-99F0-E14C7D03631B}">
      <dgm:prSet/>
      <dgm:spPr/>
      <dgm:t>
        <a:bodyPr/>
        <a:lstStyle/>
        <a:p>
          <a:endParaRPr lang="en-IN"/>
        </a:p>
      </dgm:t>
    </dgm:pt>
    <dgm:pt modelId="{7E5FF946-1036-49D7-943C-1039805B8323}" type="sibTrans" cxnId="{2D2A3F57-2009-4DAC-99F0-E14C7D03631B}">
      <dgm:prSet/>
      <dgm:spPr/>
      <dgm:t>
        <a:bodyPr/>
        <a:lstStyle/>
        <a:p>
          <a:endParaRPr lang="en-IN"/>
        </a:p>
      </dgm:t>
    </dgm:pt>
    <dgm:pt modelId="{C20D66E1-6878-45DF-AD53-77F246B23F57}" type="pres">
      <dgm:prSet presAssocID="{AF0A28FD-9173-4F71-AABB-AF7121712E59}" presName="linear" presStyleCnt="0">
        <dgm:presLayoutVars>
          <dgm:animLvl val="lvl"/>
          <dgm:resizeHandles val="exact"/>
        </dgm:presLayoutVars>
      </dgm:prSet>
      <dgm:spPr/>
    </dgm:pt>
    <dgm:pt modelId="{AB5EFA69-62CD-4185-A127-6C5B54C2B91C}" type="pres">
      <dgm:prSet presAssocID="{2BF424D4-F38D-4010-9354-B5DC7BDB221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61C36CA-3089-440D-8B89-14533ACFA6D4}" type="pres">
      <dgm:prSet presAssocID="{19682FCB-A83A-4DA9-B901-DF37104EE95C}" presName="spacer" presStyleCnt="0"/>
      <dgm:spPr/>
    </dgm:pt>
    <dgm:pt modelId="{222E1AC0-94C6-4691-865A-0884AEECA8D1}" type="pres">
      <dgm:prSet presAssocID="{F1BD55B1-C25C-4FFD-90CB-BD9DE307CFF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3E5662A-6B73-4171-B49C-2A3DA45BB973}" type="presOf" srcId="{AF0A28FD-9173-4F71-AABB-AF7121712E59}" destId="{C20D66E1-6878-45DF-AD53-77F246B23F57}" srcOrd="0" destOrd="0" presId="urn:microsoft.com/office/officeart/2005/8/layout/vList2"/>
    <dgm:cxn modelId="{7D2C9F4A-B942-4FC0-8A58-CA4A9286225B}" type="presOf" srcId="{2BF424D4-F38D-4010-9354-B5DC7BDB2212}" destId="{AB5EFA69-62CD-4185-A127-6C5B54C2B91C}" srcOrd="0" destOrd="0" presId="urn:microsoft.com/office/officeart/2005/8/layout/vList2"/>
    <dgm:cxn modelId="{2D2A3F57-2009-4DAC-99F0-E14C7D03631B}" srcId="{AF0A28FD-9173-4F71-AABB-AF7121712E59}" destId="{F1BD55B1-C25C-4FFD-90CB-BD9DE307CFF7}" srcOrd="1" destOrd="0" parTransId="{37B3E998-14CC-42C1-A75F-7EA5353E4422}" sibTransId="{7E5FF946-1036-49D7-943C-1039805B8323}"/>
    <dgm:cxn modelId="{3621CCB4-8F12-465F-8A23-A10EC25324C2}" type="presOf" srcId="{F1BD55B1-C25C-4FFD-90CB-BD9DE307CFF7}" destId="{222E1AC0-94C6-4691-865A-0884AEECA8D1}" srcOrd="0" destOrd="0" presId="urn:microsoft.com/office/officeart/2005/8/layout/vList2"/>
    <dgm:cxn modelId="{767432D5-7857-436E-BFCB-24909C193383}" srcId="{AF0A28FD-9173-4F71-AABB-AF7121712E59}" destId="{2BF424D4-F38D-4010-9354-B5DC7BDB2212}" srcOrd="0" destOrd="0" parTransId="{3538ADF3-BA13-44DA-83B7-549610B98FDA}" sibTransId="{19682FCB-A83A-4DA9-B901-DF37104EE95C}"/>
    <dgm:cxn modelId="{9185EFC4-7E1D-49E4-AD1E-A425665F6E51}" type="presParOf" srcId="{C20D66E1-6878-45DF-AD53-77F246B23F57}" destId="{AB5EFA69-62CD-4185-A127-6C5B54C2B91C}" srcOrd="0" destOrd="0" presId="urn:microsoft.com/office/officeart/2005/8/layout/vList2"/>
    <dgm:cxn modelId="{FFE28D7F-0A83-4C16-B877-976B2A414667}" type="presParOf" srcId="{C20D66E1-6878-45DF-AD53-77F246B23F57}" destId="{F61C36CA-3089-440D-8B89-14533ACFA6D4}" srcOrd="1" destOrd="0" presId="urn:microsoft.com/office/officeart/2005/8/layout/vList2"/>
    <dgm:cxn modelId="{B62F244A-73EB-44E4-AD85-9355D603B97A}" type="presParOf" srcId="{C20D66E1-6878-45DF-AD53-77F246B23F57}" destId="{222E1AC0-94C6-4691-865A-0884AEECA8D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1E601-C035-4752-B62A-B69C1D165774}">
      <dsp:nvSpPr>
        <dsp:cNvPr id="0" name=""/>
        <dsp:cNvSpPr/>
      </dsp:nvSpPr>
      <dsp:spPr>
        <a:xfrm>
          <a:off x="9404168" y="1627163"/>
          <a:ext cx="211015" cy="2644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4730"/>
              </a:lnTo>
              <a:lnTo>
                <a:pt x="211015" y="26447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8B17A1-28B5-4220-9BC9-FA3AA8C82256}">
      <dsp:nvSpPr>
        <dsp:cNvPr id="0" name=""/>
        <dsp:cNvSpPr/>
      </dsp:nvSpPr>
      <dsp:spPr>
        <a:xfrm>
          <a:off x="9404168" y="1627163"/>
          <a:ext cx="211015" cy="16459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5922"/>
              </a:lnTo>
              <a:lnTo>
                <a:pt x="211015" y="16459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1B487A-D2B8-444A-B087-86BD774B3167}">
      <dsp:nvSpPr>
        <dsp:cNvPr id="0" name=""/>
        <dsp:cNvSpPr/>
      </dsp:nvSpPr>
      <dsp:spPr>
        <a:xfrm>
          <a:off x="9404168" y="1627163"/>
          <a:ext cx="211015" cy="647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7114"/>
              </a:lnTo>
              <a:lnTo>
                <a:pt x="211015" y="6471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DEB1A9-B9EA-44EF-A51E-975DF8D26A9E}">
      <dsp:nvSpPr>
        <dsp:cNvPr id="0" name=""/>
        <dsp:cNvSpPr/>
      </dsp:nvSpPr>
      <dsp:spPr>
        <a:xfrm>
          <a:off x="6136941" y="628355"/>
          <a:ext cx="3829935" cy="295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710"/>
              </a:lnTo>
              <a:lnTo>
                <a:pt x="3829935" y="147710"/>
              </a:lnTo>
              <a:lnTo>
                <a:pt x="3829935" y="2954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208E4B-E61C-4C3D-ADD7-5842C68512C3}">
      <dsp:nvSpPr>
        <dsp:cNvPr id="0" name=""/>
        <dsp:cNvSpPr/>
      </dsp:nvSpPr>
      <dsp:spPr>
        <a:xfrm>
          <a:off x="7701974" y="2625970"/>
          <a:ext cx="211015" cy="16459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5922"/>
              </a:lnTo>
              <a:lnTo>
                <a:pt x="211015" y="16459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9DDF8-9F40-4B0A-890C-E36790BF3EF6}">
      <dsp:nvSpPr>
        <dsp:cNvPr id="0" name=""/>
        <dsp:cNvSpPr/>
      </dsp:nvSpPr>
      <dsp:spPr>
        <a:xfrm>
          <a:off x="7701974" y="2625970"/>
          <a:ext cx="211015" cy="647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7114"/>
              </a:lnTo>
              <a:lnTo>
                <a:pt x="211015" y="6471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24F95-7E2D-45B8-B07C-E383D34C5724}">
      <dsp:nvSpPr>
        <dsp:cNvPr id="0" name=""/>
        <dsp:cNvSpPr/>
      </dsp:nvSpPr>
      <dsp:spPr>
        <a:xfrm>
          <a:off x="6562489" y="1627163"/>
          <a:ext cx="1702193" cy="295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710"/>
              </a:lnTo>
              <a:lnTo>
                <a:pt x="1702193" y="147710"/>
              </a:lnTo>
              <a:lnTo>
                <a:pt x="1702193" y="2954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16B65D-4D27-41C6-B177-D521C85C46D1}">
      <dsp:nvSpPr>
        <dsp:cNvPr id="0" name=""/>
        <dsp:cNvSpPr/>
      </dsp:nvSpPr>
      <dsp:spPr>
        <a:xfrm>
          <a:off x="5999781" y="2625970"/>
          <a:ext cx="211015" cy="16459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5922"/>
              </a:lnTo>
              <a:lnTo>
                <a:pt x="211015" y="16459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A2D22-BE2E-4EDB-82C3-69FA61D9D7A3}">
      <dsp:nvSpPr>
        <dsp:cNvPr id="0" name=""/>
        <dsp:cNvSpPr/>
      </dsp:nvSpPr>
      <dsp:spPr>
        <a:xfrm>
          <a:off x="5999781" y="2625970"/>
          <a:ext cx="211015" cy="647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7114"/>
              </a:lnTo>
              <a:lnTo>
                <a:pt x="211015" y="6471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2E549D-D43D-4A85-B71B-C6AA1E57901E}">
      <dsp:nvSpPr>
        <dsp:cNvPr id="0" name=""/>
        <dsp:cNvSpPr/>
      </dsp:nvSpPr>
      <dsp:spPr>
        <a:xfrm>
          <a:off x="6516769" y="1627163"/>
          <a:ext cx="91440" cy="2954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54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F5B508-9BAF-49D6-8297-2A9754CA1792}">
      <dsp:nvSpPr>
        <dsp:cNvPr id="0" name=""/>
        <dsp:cNvSpPr/>
      </dsp:nvSpPr>
      <dsp:spPr>
        <a:xfrm>
          <a:off x="4297587" y="2625970"/>
          <a:ext cx="211015" cy="3643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3537"/>
              </a:lnTo>
              <a:lnTo>
                <a:pt x="211015" y="36435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6CBAA2-EE40-48E5-AF04-A424FBE36D54}">
      <dsp:nvSpPr>
        <dsp:cNvPr id="0" name=""/>
        <dsp:cNvSpPr/>
      </dsp:nvSpPr>
      <dsp:spPr>
        <a:xfrm>
          <a:off x="4297587" y="2625970"/>
          <a:ext cx="211015" cy="2644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4730"/>
              </a:lnTo>
              <a:lnTo>
                <a:pt x="211015" y="26447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8444C2-EFD1-4E16-919C-2C70E4DCB2BC}">
      <dsp:nvSpPr>
        <dsp:cNvPr id="0" name=""/>
        <dsp:cNvSpPr/>
      </dsp:nvSpPr>
      <dsp:spPr>
        <a:xfrm>
          <a:off x="4297587" y="2625970"/>
          <a:ext cx="211015" cy="16459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5922"/>
              </a:lnTo>
              <a:lnTo>
                <a:pt x="211015" y="16459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42E396-CF00-4B3C-A0BA-DFBB778661A4}">
      <dsp:nvSpPr>
        <dsp:cNvPr id="0" name=""/>
        <dsp:cNvSpPr/>
      </dsp:nvSpPr>
      <dsp:spPr>
        <a:xfrm>
          <a:off x="4297587" y="2625970"/>
          <a:ext cx="211015" cy="647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7114"/>
              </a:lnTo>
              <a:lnTo>
                <a:pt x="211015" y="6471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64B5D4-67A4-46FA-95E6-28CF8BE6AEAC}">
      <dsp:nvSpPr>
        <dsp:cNvPr id="0" name=""/>
        <dsp:cNvSpPr/>
      </dsp:nvSpPr>
      <dsp:spPr>
        <a:xfrm>
          <a:off x="4860296" y="1627163"/>
          <a:ext cx="1702193" cy="295421"/>
        </a:xfrm>
        <a:custGeom>
          <a:avLst/>
          <a:gdLst/>
          <a:ahLst/>
          <a:cxnLst/>
          <a:rect l="0" t="0" r="0" b="0"/>
          <a:pathLst>
            <a:path>
              <a:moveTo>
                <a:pt x="1702193" y="0"/>
              </a:moveTo>
              <a:lnTo>
                <a:pt x="1702193" y="147710"/>
              </a:lnTo>
              <a:lnTo>
                <a:pt x="0" y="147710"/>
              </a:lnTo>
              <a:lnTo>
                <a:pt x="0" y="2954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B30982-2BE2-4B71-A2F6-411731D2C0A3}">
      <dsp:nvSpPr>
        <dsp:cNvPr id="0" name=""/>
        <dsp:cNvSpPr/>
      </dsp:nvSpPr>
      <dsp:spPr>
        <a:xfrm>
          <a:off x="6136941" y="628355"/>
          <a:ext cx="425548" cy="295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710"/>
              </a:lnTo>
              <a:lnTo>
                <a:pt x="425548" y="147710"/>
              </a:lnTo>
              <a:lnTo>
                <a:pt x="425548" y="2954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B89DFD-86FF-4D96-8F4A-922167882E38}">
      <dsp:nvSpPr>
        <dsp:cNvPr id="0" name=""/>
        <dsp:cNvSpPr/>
      </dsp:nvSpPr>
      <dsp:spPr>
        <a:xfrm>
          <a:off x="2595394" y="2625970"/>
          <a:ext cx="211015" cy="2644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4730"/>
              </a:lnTo>
              <a:lnTo>
                <a:pt x="211015" y="26447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F6FB29-2242-4A3F-B710-9DA3EFAF2614}">
      <dsp:nvSpPr>
        <dsp:cNvPr id="0" name=""/>
        <dsp:cNvSpPr/>
      </dsp:nvSpPr>
      <dsp:spPr>
        <a:xfrm>
          <a:off x="2595394" y="2625970"/>
          <a:ext cx="211015" cy="16459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5922"/>
              </a:lnTo>
              <a:lnTo>
                <a:pt x="211015" y="16459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337F34-40E4-41A7-9A8C-4EF2A1DC91C1}">
      <dsp:nvSpPr>
        <dsp:cNvPr id="0" name=""/>
        <dsp:cNvSpPr/>
      </dsp:nvSpPr>
      <dsp:spPr>
        <a:xfrm>
          <a:off x="2595394" y="2625970"/>
          <a:ext cx="211015" cy="647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7114"/>
              </a:lnTo>
              <a:lnTo>
                <a:pt x="211015" y="6471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5EF154-76E1-46D4-981C-06E52EC10012}">
      <dsp:nvSpPr>
        <dsp:cNvPr id="0" name=""/>
        <dsp:cNvSpPr/>
      </dsp:nvSpPr>
      <dsp:spPr>
        <a:xfrm>
          <a:off x="2307006" y="1627163"/>
          <a:ext cx="851096" cy="295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710"/>
              </a:lnTo>
              <a:lnTo>
                <a:pt x="851096" y="147710"/>
              </a:lnTo>
              <a:lnTo>
                <a:pt x="851096" y="2954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61AF7-0DA3-4693-9401-BF1F4F04F15F}">
      <dsp:nvSpPr>
        <dsp:cNvPr id="0" name=""/>
        <dsp:cNvSpPr/>
      </dsp:nvSpPr>
      <dsp:spPr>
        <a:xfrm>
          <a:off x="893201" y="2625970"/>
          <a:ext cx="211015" cy="16459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5922"/>
              </a:lnTo>
              <a:lnTo>
                <a:pt x="211015" y="16459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18D6E2-2D4D-4C9D-9A29-B1138C2A8E9A}">
      <dsp:nvSpPr>
        <dsp:cNvPr id="0" name=""/>
        <dsp:cNvSpPr/>
      </dsp:nvSpPr>
      <dsp:spPr>
        <a:xfrm>
          <a:off x="893201" y="2625970"/>
          <a:ext cx="211015" cy="647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7114"/>
              </a:lnTo>
              <a:lnTo>
                <a:pt x="211015" y="6471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F477EF-A26B-43EF-9B7F-34EEB8710972}">
      <dsp:nvSpPr>
        <dsp:cNvPr id="0" name=""/>
        <dsp:cNvSpPr/>
      </dsp:nvSpPr>
      <dsp:spPr>
        <a:xfrm>
          <a:off x="1455909" y="1627163"/>
          <a:ext cx="851096" cy="295421"/>
        </a:xfrm>
        <a:custGeom>
          <a:avLst/>
          <a:gdLst/>
          <a:ahLst/>
          <a:cxnLst/>
          <a:rect l="0" t="0" r="0" b="0"/>
          <a:pathLst>
            <a:path>
              <a:moveTo>
                <a:pt x="851096" y="0"/>
              </a:moveTo>
              <a:lnTo>
                <a:pt x="851096" y="147710"/>
              </a:lnTo>
              <a:lnTo>
                <a:pt x="0" y="147710"/>
              </a:lnTo>
              <a:lnTo>
                <a:pt x="0" y="2954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923CB-013A-446B-A665-6DC62078CC22}">
      <dsp:nvSpPr>
        <dsp:cNvPr id="0" name=""/>
        <dsp:cNvSpPr/>
      </dsp:nvSpPr>
      <dsp:spPr>
        <a:xfrm>
          <a:off x="2307006" y="628355"/>
          <a:ext cx="3829935" cy="295421"/>
        </a:xfrm>
        <a:custGeom>
          <a:avLst/>
          <a:gdLst/>
          <a:ahLst/>
          <a:cxnLst/>
          <a:rect l="0" t="0" r="0" b="0"/>
          <a:pathLst>
            <a:path>
              <a:moveTo>
                <a:pt x="3829935" y="0"/>
              </a:moveTo>
              <a:lnTo>
                <a:pt x="3829935" y="147710"/>
              </a:lnTo>
              <a:lnTo>
                <a:pt x="0" y="147710"/>
              </a:lnTo>
              <a:lnTo>
                <a:pt x="0" y="2954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670A82-890A-487A-BBF8-0C31FC5DBAFA}">
      <dsp:nvSpPr>
        <dsp:cNvPr id="0" name=""/>
        <dsp:cNvSpPr/>
      </dsp:nvSpPr>
      <dsp:spPr>
        <a:xfrm>
          <a:off x="3930891" y="2623"/>
          <a:ext cx="4412099" cy="6257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latin typeface="+mn-lt"/>
            </a:rPr>
            <a:t>Major Initiatives - MECS In India</a:t>
          </a:r>
        </a:p>
      </dsp:txBody>
      <dsp:txXfrm>
        <a:off x="3930891" y="2623"/>
        <a:ext cx="4412099" cy="625731"/>
      </dsp:txXfrm>
    </dsp:sp>
    <dsp:sp modelId="{6FE64252-A7A7-4BA4-9652-AF0D0851CC60}">
      <dsp:nvSpPr>
        <dsp:cNvPr id="0" name=""/>
        <dsp:cNvSpPr/>
      </dsp:nvSpPr>
      <dsp:spPr>
        <a:xfrm>
          <a:off x="1603620" y="923777"/>
          <a:ext cx="1406771" cy="70338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latin typeface="+mn-lt"/>
            </a:rPr>
            <a:t>Policy</a:t>
          </a:r>
        </a:p>
      </dsp:txBody>
      <dsp:txXfrm>
        <a:off x="1603620" y="923777"/>
        <a:ext cx="1406771" cy="703385"/>
      </dsp:txXfrm>
    </dsp:sp>
    <dsp:sp modelId="{35E1F13F-2DF3-4F72-ACD5-095C25514F29}">
      <dsp:nvSpPr>
        <dsp:cNvPr id="0" name=""/>
        <dsp:cNvSpPr/>
      </dsp:nvSpPr>
      <dsp:spPr>
        <a:xfrm>
          <a:off x="752523" y="1922585"/>
          <a:ext cx="1406771" cy="70338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latin typeface="+mn-lt"/>
            </a:rPr>
            <a:t>Enabling Policy</a:t>
          </a:r>
        </a:p>
      </dsp:txBody>
      <dsp:txXfrm>
        <a:off x="752523" y="1922585"/>
        <a:ext cx="1406771" cy="703385"/>
      </dsp:txXfrm>
    </dsp:sp>
    <dsp:sp modelId="{F669296D-6C4B-4DEE-98A6-337E75033B45}">
      <dsp:nvSpPr>
        <dsp:cNvPr id="0" name=""/>
        <dsp:cNvSpPr/>
      </dsp:nvSpPr>
      <dsp:spPr>
        <a:xfrm>
          <a:off x="1104216" y="2921392"/>
          <a:ext cx="1406771" cy="703385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latin typeface="+mn-lt"/>
            </a:rPr>
            <a:t>Talk Series –Phase 1 &amp; 2</a:t>
          </a:r>
        </a:p>
      </dsp:txBody>
      <dsp:txXfrm>
        <a:off x="1104216" y="2921392"/>
        <a:ext cx="1406771" cy="703385"/>
      </dsp:txXfrm>
    </dsp:sp>
    <dsp:sp modelId="{CEC0683A-7116-49D0-8872-7BAA71582443}">
      <dsp:nvSpPr>
        <dsp:cNvPr id="0" name=""/>
        <dsp:cNvSpPr/>
      </dsp:nvSpPr>
      <dsp:spPr>
        <a:xfrm>
          <a:off x="1104216" y="3920200"/>
          <a:ext cx="1406771" cy="703385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Modern Energy Cooking Forum 2022</a:t>
          </a:r>
        </a:p>
      </dsp:txBody>
      <dsp:txXfrm>
        <a:off x="1104216" y="3920200"/>
        <a:ext cx="1406771" cy="703385"/>
      </dsp:txXfrm>
    </dsp:sp>
    <dsp:sp modelId="{6FD391FA-6A51-433E-98A8-554EFB14C1F9}">
      <dsp:nvSpPr>
        <dsp:cNvPr id="0" name=""/>
        <dsp:cNvSpPr/>
      </dsp:nvSpPr>
      <dsp:spPr>
        <a:xfrm>
          <a:off x="2454717" y="1922585"/>
          <a:ext cx="1406771" cy="70338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latin typeface="+mn-lt"/>
            </a:rPr>
            <a:t>Building Evidence</a:t>
          </a:r>
        </a:p>
      </dsp:txBody>
      <dsp:txXfrm>
        <a:off x="2454717" y="1922585"/>
        <a:ext cx="1406771" cy="703385"/>
      </dsp:txXfrm>
    </dsp:sp>
    <dsp:sp modelId="{F306D91B-97F9-4D21-AA10-4E3171BE4D74}">
      <dsp:nvSpPr>
        <dsp:cNvPr id="0" name=""/>
        <dsp:cNvSpPr/>
      </dsp:nvSpPr>
      <dsp:spPr>
        <a:xfrm>
          <a:off x="2806410" y="2921392"/>
          <a:ext cx="1406771" cy="703385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India</a:t>
          </a:r>
          <a:r>
            <a:rPr lang="en-IN" sz="1100" b="1" kern="1200" dirty="0">
              <a:latin typeface="+mn-lt"/>
            </a:rPr>
            <a:t> </a:t>
          </a:r>
          <a:r>
            <a:rPr lang="en-IN" sz="1100" b="1" kern="1200" dirty="0" err="1">
              <a:latin typeface="+mn-lt"/>
            </a:rPr>
            <a:t>eCookbook</a:t>
          </a:r>
          <a:endParaRPr lang="en-IN" sz="1100" b="1" kern="1200" dirty="0">
            <a:latin typeface="+mn-lt"/>
          </a:endParaRPr>
        </a:p>
      </dsp:txBody>
      <dsp:txXfrm>
        <a:off x="2806410" y="2921392"/>
        <a:ext cx="1406771" cy="703385"/>
      </dsp:txXfrm>
    </dsp:sp>
    <dsp:sp modelId="{CA46A471-057C-4772-9D04-0BEBE4C4C8B2}">
      <dsp:nvSpPr>
        <dsp:cNvPr id="0" name=""/>
        <dsp:cNvSpPr/>
      </dsp:nvSpPr>
      <dsp:spPr>
        <a:xfrm>
          <a:off x="2806410" y="3920200"/>
          <a:ext cx="1344943" cy="703385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100</a:t>
          </a:r>
          <a:r>
            <a:rPr lang="en-IN" sz="1100" b="1" kern="1200" dirty="0">
              <a:solidFill>
                <a:schemeClr val="bg1"/>
              </a:solidFill>
              <a:latin typeface="+mn-lt"/>
            </a:rPr>
            <a:t>% Cooking with Electricity</a:t>
          </a:r>
        </a:p>
      </dsp:txBody>
      <dsp:txXfrm>
        <a:off x="2806410" y="3920200"/>
        <a:ext cx="1344943" cy="703385"/>
      </dsp:txXfrm>
    </dsp:sp>
    <dsp:sp modelId="{B6B337CC-C789-40AB-AC6D-8A629EB220EB}">
      <dsp:nvSpPr>
        <dsp:cNvPr id="0" name=""/>
        <dsp:cNvSpPr/>
      </dsp:nvSpPr>
      <dsp:spPr>
        <a:xfrm>
          <a:off x="2806410" y="4919008"/>
          <a:ext cx="1406771" cy="703385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>
              <a:solidFill>
                <a:schemeClr val="tx1"/>
              </a:solidFill>
              <a:latin typeface="+mn-lt"/>
              <a:ea typeface="+mn-ea"/>
              <a:cs typeface="+mn-cs"/>
            </a:rPr>
            <a:t>Evidence based Research in Clean cooking with NIAS</a:t>
          </a:r>
          <a:endParaRPr lang="en-IN" sz="1100" b="1" kern="1200" dirty="0">
            <a:solidFill>
              <a:schemeClr val="bg1"/>
            </a:solidFill>
            <a:latin typeface="+mn-lt"/>
          </a:endParaRPr>
        </a:p>
      </dsp:txBody>
      <dsp:txXfrm>
        <a:off x="2806410" y="4919008"/>
        <a:ext cx="1406771" cy="703385"/>
      </dsp:txXfrm>
    </dsp:sp>
    <dsp:sp modelId="{767B96E5-6AA0-4BBD-8191-AF2B710BA88A}">
      <dsp:nvSpPr>
        <dsp:cNvPr id="0" name=""/>
        <dsp:cNvSpPr/>
      </dsp:nvSpPr>
      <dsp:spPr>
        <a:xfrm>
          <a:off x="5859104" y="923777"/>
          <a:ext cx="1406771" cy="70338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latin typeface="+mn-lt"/>
            </a:rPr>
            <a:t>Supply Chain</a:t>
          </a:r>
        </a:p>
      </dsp:txBody>
      <dsp:txXfrm>
        <a:off x="5859104" y="923777"/>
        <a:ext cx="1406771" cy="703385"/>
      </dsp:txXfrm>
    </dsp:sp>
    <dsp:sp modelId="{E1B6F1A9-2F50-405F-87D6-13EC1F513EFA}">
      <dsp:nvSpPr>
        <dsp:cNvPr id="0" name=""/>
        <dsp:cNvSpPr/>
      </dsp:nvSpPr>
      <dsp:spPr>
        <a:xfrm>
          <a:off x="4156910" y="1922585"/>
          <a:ext cx="1406771" cy="70338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latin typeface="+mn-lt"/>
            </a:rPr>
            <a:t>Market Development</a:t>
          </a:r>
        </a:p>
      </dsp:txBody>
      <dsp:txXfrm>
        <a:off x="4156910" y="1922585"/>
        <a:ext cx="1406771" cy="703385"/>
      </dsp:txXfrm>
    </dsp:sp>
    <dsp:sp modelId="{DCFA2F30-D7E7-44EF-8571-56D965FEFA54}">
      <dsp:nvSpPr>
        <dsp:cNvPr id="0" name=""/>
        <dsp:cNvSpPr/>
      </dsp:nvSpPr>
      <dsp:spPr>
        <a:xfrm>
          <a:off x="4508603" y="2921392"/>
          <a:ext cx="1406771" cy="703385"/>
        </a:xfrm>
        <a:prstGeom prst="rect">
          <a:avLst/>
        </a:prstGeom>
        <a:solidFill>
          <a:srgbClr val="70AD47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Market Access Support to Domestic Manufacturers</a:t>
          </a:r>
        </a:p>
      </dsp:txBody>
      <dsp:txXfrm>
        <a:off x="4508603" y="2921392"/>
        <a:ext cx="1406771" cy="703385"/>
      </dsp:txXfrm>
    </dsp:sp>
    <dsp:sp modelId="{ECF34D62-5151-4BF6-8089-730C92E6EFAE}">
      <dsp:nvSpPr>
        <dsp:cNvPr id="0" name=""/>
        <dsp:cNvSpPr/>
      </dsp:nvSpPr>
      <dsp:spPr>
        <a:xfrm>
          <a:off x="4508603" y="3920200"/>
          <a:ext cx="1406771" cy="703385"/>
        </a:xfrm>
        <a:prstGeom prst="rect">
          <a:avLst/>
        </a:prstGeom>
        <a:solidFill>
          <a:srgbClr val="70AD47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Exhibition on Modern Energy based Clean Cooking Technologies </a:t>
          </a:r>
        </a:p>
      </dsp:txBody>
      <dsp:txXfrm>
        <a:off x="4508603" y="3920200"/>
        <a:ext cx="1406771" cy="703385"/>
      </dsp:txXfrm>
    </dsp:sp>
    <dsp:sp modelId="{23467C3F-E51F-46B1-BB37-490A14568E9D}">
      <dsp:nvSpPr>
        <dsp:cNvPr id="0" name=""/>
        <dsp:cNvSpPr/>
      </dsp:nvSpPr>
      <dsp:spPr>
        <a:xfrm>
          <a:off x="4508603" y="4919008"/>
          <a:ext cx="1406771" cy="703385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Large Scale Deployment</a:t>
          </a:r>
        </a:p>
      </dsp:txBody>
      <dsp:txXfrm>
        <a:off x="4508603" y="4919008"/>
        <a:ext cx="1406771" cy="703385"/>
      </dsp:txXfrm>
    </dsp:sp>
    <dsp:sp modelId="{653D9146-80B8-4559-8C44-BE2DE125C850}">
      <dsp:nvSpPr>
        <dsp:cNvPr id="0" name=""/>
        <dsp:cNvSpPr/>
      </dsp:nvSpPr>
      <dsp:spPr>
        <a:xfrm>
          <a:off x="4508603" y="5917815"/>
          <a:ext cx="1406771" cy="70338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Device Standards &amp; Labelling</a:t>
          </a:r>
        </a:p>
      </dsp:txBody>
      <dsp:txXfrm>
        <a:off x="4508603" y="5917815"/>
        <a:ext cx="1406771" cy="703385"/>
      </dsp:txXfrm>
    </dsp:sp>
    <dsp:sp modelId="{DE4DE61C-2F27-414B-B70A-5D0003BDA72C}">
      <dsp:nvSpPr>
        <dsp:cNvPr id="0" name=""/>
        <dsp:cNvSpPr/>
      </dsp:nvSpPr>
      <dsp:spPr>
        <a:xfrm>
          <a:off x="5859104" y="1922585"/>
          <a:ext cx="1406771" cy="70338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latin typeface="+mn-lt"/>
            </a:rPr>
            <a:t>Capacity Development</a:t>
          </a:r>
        </a:p>
      </dsp:txBody>
      <dsp:txXfrm>
        <a:off x="5859104" y="1922585"/>
        <a:ext cx="1406771" cy="703385"/>
      </dsp:txXfrm>
    </dsp:sp>
    <dsp:sp modelId="{F33F3672-D920-4526-82AD-40B9EFE774D5}">
      <dsp:nvSpPr>
        <dsp:cNvPr id="0" name=""/>
        <dsp:cNvSpPr/>
      </dsp:nvSpPr>
      <dsp:spPr>
        <a:xfrm>
          <a:off x="6210796" y="2921392"/>
          <a:ext cx="1406771" cy="703385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lt1"/>
            </a:buClr>
            <a:buSzPts val="1400"/>
            <a:buFont typeface="EB Garamond"/>
            <a:buNone/>
          </a:pPr>
          <a:r>
            <a:rPr lang="en-US" sz="1100" b="1" kern="1200" dirty="0">
              <a:solidFill>
                <a:schemeClr val="bg1"/>
              </a:solidFill>
              <a:latin typeface="+mn-lt"/>
              <a:ea typeface="EB Garamond"/>
              <a:cs typeface="EB Garamond"/>
              <a:sym typeface="EB Garamond"/>
            </a:rPr>
            <a:t>Entrepreneurship Development Programme</a:t>
          </a:r>
          <a:endParaRPr lang="en-IN" sz="1100" b="1" kern="1200" dirty="0">
            <a:solidFill>
              <a:schemeClr val="bg1"/>
            </a:solidFill>
            <a:latin typeface="+mn-lt"/>
          </a:endParaRPr>
        </a:p>
      </dsp:txBody>
      <dsp:txXfrm>
        <a:off x="6210796" y="2921392"/>
        <a:ext cx="1406771" cy="703385"/>
      </dsp:txXfrm>
    </dsp:sp>
    <dsp:sp modelId="{FA5108BF-EFB8-44E4-BEFF-EB8673AB6D24}">
      <dsp:nvSpPr>
        <dsp:cNvPr id="0" name=""/>
        <dsp:cNvSpPr/>
      </dsp:nvSpPr>
      <dsp:spPr>
        <a:xfrm>
          <a:off x="6210796" y="3920200"/>
          <a:ext cx="1406771" cy="70338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lt1"/>
            </a:buClr>
            <a:buSzPts val="1400"/>
            <a:buFont typeface="EB Garamond"/>
            <a:buNone/>
          </a:pPr>
          <a:r>
            <a:rPr lang="en-US" sz="1100" b="1" kern="1200" dirty="0">
              <a:solidFill>
                <a:schemeClr val="bg1"/>
              </a:solidFill>
              <a:latin typeface="+mn-lt"/>
              <a:ea typeface="+mn-ea"/>
              <a:cs typeface="+mn-cs"/>
              <a:sym typeface="EB Garamond"/>
            </a:rPr>
            <a:t>Innovation</a:t>
          </a:r>
          <a:r>
            <a:rPr lang="en-US" sz="1100" b="1" kern="1200" dirty="0">
              <a:solidFill>
                <a:schemeClr val="bg1"/>
              </a:solidFill>
              <a:latin typeface="+mn-lt"/>
              <a:ea typeface="EB Garamond"/>
              <a:cs typeface="EB Garamond"/>
              <a:sym typeface="EB Garamond"/>
            </a:rPr>
            <a:t> Challenge</a:t>
          </a:r>
          <a:endParaRPr lang="en-IN" sz="1100" b="1" kern="1200" dirty="0">
            <a:solidFill>
              <a:schemeClr val="bg1"/>
            </a:solidFill>
            <a:latin typeface="+mn-lt"/>
          </a:endParaRPr>
        </a:p>
      </dsp:txBody>
      <dsp:txXfrm>
        <a:off x="6210796" y="3920200"/>
        <a:ext cx="1406771" cy="703385"/>
      </dsp:txXfrm>
    </dsp:sp>
    <dsp:sp modelId="{C0ABECDC-13DE-48EB-AF89-935BE4E30F1B}">
      <dsp:nvSpPr>
        <dsp:cNvPr id="0" name=""/>
        <dsp:cNvSpPr/>
      </dsp:nvSpPr>
      <dsp:spPr>
        <a:xfrm>
          <a:off x="7561297" y="1922585"/>
          <a:ext cx="1406771" cy="70338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latin typeface="+mn-lt"/>
            </a:rPr>
            <a:t>Finance </a:t>
          </a:r>
        </a:p>
      </dsp:txBody>
      <dsp:txXfrm>
        <a:off x="7561297" y="1922585"/>
        <a:ext cx="1406771" cy="703385"/>
      </dsp:txXfrm>
    </dsp:sp>
    <dsp:sp modelId="{488D93CB-2DBC-403C-B74D-82AD87C669E8}">
      <dsp:nvSpPr>
        <dsp:cNvPr id="0" name=""/>
        <dsp:cNvSpPr/>
      </dsp:nvSpPr>
      <dsp:spPr>
        <a:xfrm>
          <a:off x="7912990" y="2921392"/>
          <a:ext cx="1406771" cy="703385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lt1"/>
            </a:buClr>
            <a:buSzPts val="1600"/>
            <a:buFont typeface="EB Garamond"/>
            <a:buNone/>
          </a:pPr>
          <a:r>
            <a:rPr lang="en-US" sz="1100" b="1" kern="1200">
              <a:solidFill>
                <a:schemeClr val="tx1"/>
              </a:solidFill>
              <a:latin typeface="+mn-lt"/>
              <a:ea typeface="+mn-ea"/>
              <a:cs typeface="+mn-cs"/>
              <a:sym typeface="EB Garamond"/>
            </a:rPr>
            <a:t>Investor</a:t>
          </a:r>
          <a:r>
            <a:rPr lang="en-US" sz="1100" b="1" kern="1200">
              <a:solidFill>
                <a:schemeClr val="tx1"/>
              </a:solidFill>
              <a:latin typeface="+mn-lt"/>
              <a:ea typeface="EB Garamond"/>
              <a:cs typeface="EB Garamond"/>
              <a:sym typeface="EB Garamond"/>
            </a:rPr>
            <a:t> Pitching &amp; Connect </a:t>
          </a:r>
          <a:endParaRPr lang="en-IN" sz="1100" b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7912990" y="2921392"/>
        <a:ext cx="1406771" cy="703385"/>
      </dsp:txXfrm>
    </dsp:sp>
    <dsp:sp modelId="{5C23B2CD-94D1-4A62-8FBB-B899E045DB5A}">
      <dsp:nvSpPr>
        <dsp:cNvPr id="0" name=""/>
        <dsp:cNvSpPr/>
      </dsp:nvSpPr>
      <dsp:spPr>
        <a:xfrm>
          <a:off x="7912990" y="3920200"/>
          <a:ext cx="1406771" cy="70338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lt1"/>
            </a:buClr>
            <a:buSzPts val="1600"/>
            <a:buFont typeface="EB Garamond"/>
            <a:buNone/>
          </a:pPr>
          <a:r>
            <a:rPr lang="en-US" sz="1100" b="1" kern="1200" dirty="0">
              <a:solidFill>
                <a:schemeClr val="bg1"/>
              </a:solidFill>
              <a:latin typeface="+mn-lt"/>
              <a:ea typeface="EB Garamond"/>
              <a:cs typeface="EB Garamond"/>
              <a:sym typeface="EB Garamond"/>
            </a:rPr>
            <a:t>EESL revolving fund</a:t>
          </a:r>
          <a:endParaRPr lang="en-IN" sz="1100" b="1" kern="1200" dirty="0">
            <a:solidFill>
              <a:schemeClr val="bg1"/>
            </a:solidFill>
            <a:latin typeface="+mn-lt"/>
          </a:endParaRPr>
        </a:p>
      </dsp:txBody>
      <dsp:txXfrm>
        <a:off x="7912990" y="3920200"/>
        <a:ext cx="1406771" cy="703385"/>
      </dsp:txXfrm>
    </dsp:sp>
    <dsp:sp modelId="{DE837320-E43B-4C00-9D46-ED7499FFEC6C}">
      <dsp:nvSpPr>
        <dsp:cNvPr id="0" name=""/>
        <dsp:cNvSpPr/>
      </dsp:nvSpPr>
      <dsp:spPr>
        <a:xfrm>
          <a:off x="9263490" y="923777"/>
          <a:ext cx="1406771" cy="70338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latin typeface="+mn-lt"/>
            </a:rPr>
            <a:t>Consumer</a:t>
          </a:r>
        </a:p>
      </dsp:txBody>
      <dsp:txXfrm>
        <a:off x="9263490" y="923777"/>
        <a:ext cx="1406771" cy="703385"/>
      </dsp:txXfrm>
    </dsp:sp>
    <dsp:sp modelId="{A5B5A50B-CF34-4C08-8026-93DC86F5FB10}">
      <dsp:nvSpPr>
        <dsp:cNvPr id="0" name=""/>
        <dsp:cNvSpPr/>
      </dsp:nvSpPr>
      <dsp:spPr>
        <a:xfrm>
          <a:off x="9615183" y="1922585"/>
          <a:ext cx="1406771" cy="703385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latin typeface="+mn-lt"/>
            </a:rPr>
            <a:t>Electric Cooking Promotion</a:t>
          </a:r>
        </a:p>
      </dsp:txBody>
      <dsp:txXfrm>
        <a:off x="9615183" y="1922585"/>
        <a:ext cx="1406771" cy="703385"/>
      </dsp:txXfrm>
    </dsp:sp>
    <dsp:sp modelId="{F934A317-7A94-4125-9ED2-AA0C6D929B1B}">
      <dsp:nvSpPr>
        <dsp:cNvPr id="0" name=""/>
        <dsp:cNvSpPr/>
      </dsp:nvSpPr>
      <dsp:spPr>
        <a:xfrm>
          <a:off x="9615183" y="2921392"/>
          <a:ext cx="1406771" cy="703385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latin typeface="+mn-lt"/>
            </a:rPr>
            <a:t>Clean energy access for cooking for street food vendors</a:t>
          </a:r>
        </a:p>
      </dsp:txBody>
      <dsp:txXfrm>
        <a:off x="9615183" y="2921392"/>
        <a:ext cx="1406771" cy="703385"/>
      </dsp:txXfrm>
    </dsp:sp>
    <dsp:sp modelId="{A95DB1C0-F0EE-41B1-AF37-3F3A2CE8C10A}">
      <dsp:nvSpPr>
        <dsp:cNvPr id="0" name=""/>
        <dsp:cNvSpPr/>
      </dsp:nvSpPr>
      <dsp:spPr>
        <a:xfrm>
          <a:off x="9615183" y="3920200"/>
          <a:ext cx="1406771" cy="70338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b="1" kern="1200" dirty="0">
              <a:solidFill>
                <a:schemeClr val="bg1"/>
              </a:solidFill>
              <a:latin typeface="+mn-lt"/>
            </a:rPr>
            <a:t>Consumer Behaviour &amp; Demonstration</a:t>
          </a:r>
        </a:p>
      </dsp:txBody>
      <dsp:txXfrm>
        <a:off x="9615183" y="3920200"/>
        <a:ext cx="1406771" cy="7033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602D6-DDCA-422C-8110-931A7B550384}">
      <dsp:nvSpPr>
        <dsp:cNvPr id="0" name=""/>
        <dsp:cNvSpPr/>
      </dsp:nvSpPr>
      <dsp:spPr>
        <a:xfrm>
          <a:off x="0" y="413459"/>
          <a:ext cx="7687160" cy="989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aim is to identify the feasibility of transitioning from traditional cooking practices to electric cooking in selected areas </a:t>
          </a:r>
          <a:r>
            <a:rPr lang="en-IN" sz="1800" b="0" kern="1200" dirty="0"/>
            <a:t>t</a:t>
          </a:r>
          <a:r>
            <a:rPr lang="en-US" sz="1800" kern="1200" dirty="0"/>
            <a:t>o further help in developing policies related to the same. </a:t>
          </a:r>
          <a:endParaRPr lang="en-IN" sz="1800" kern="1200" dirty="0"/>
        </a:p>
      </dsp:txBody>
      <dsp:txXfrm>
        <a:off x="48319" y="461778"/>
        <a:ext cx="7590522" cy="893182"/>
      </dsp:txXfrm>
    </dsp:sp>
    <dsp:sp modelId="{752C3A6A-98AA-4754-B7AB-6FECECE2A2B3}">
      <dsp:nvSpPr>
        <dsp:cNvPr id="0" name=""/>
        <dsp:cNvSpPr/>
      </dsp:nvSpPr>
      <dsp:spPr>
        <a:xfrm>
          <a:off x="0" y="1455119"/>
          <a:ext cx="7687160" cy="989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An interactive brainstorming workshop on the theme “</a:t>
          </a:r>
          <a:r>
            <a:rPr lang="en-IN" sz="1800" b="1" i="1" kern="1200" dirty="0"/>
            <a:t>Evidence-based Approach to Assess the Energy Transition in the Residential Cooking Sector in India</a:t>
          </a:r>
          <a:r>
            <a:rPr lang="en-IN" sz="1800" kern="1200" dirty="0"/>
            <a:t>” was conducted at (NIAS), </a:t>
          </a:r>
          <a:r>
            <a:rPr lang="en-IN" sz="1800" kern="1200" dirty="0" err="1"/>
            <a:t>IISc</a:t>
          </a:r>
          <a:r>
            <a:rPr lang="en-IN" sz="1800" kern="1200" dirty="0"/>
            <a:t> campus, Bengaluru on 14 March 2023.</a:t>
          </a:r>
        </a:p>
      </dsp:txBody>
      <dsp:txXfrm>
        <a:off x="48319" y="1503438"/>
        <a:ext cx="7590522" cy="893182"/>
      </dsp:txXfrm>
    </dsp:sp>
    <dsp:sp modelId="{761CCAF3-3F36-4D47-9BC5-714258407B61}">
      <dsp:nvSpPr>
        <dsp:cNvPr id="0" name=""/>
        <dsp:cNvSpPr/>
      </dsp:nvSpPr>
      <dsp:spPr>
        <a:xfrm>
          <a:off x="0" y="2496778"/>
          <a:ext cx="7687160" cy="989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Formal Release of </a:t>
          </a:r>
          <a:r>
            <a:rPr lang="en-IN" sz="1800" b="1" kern="1200" dirty="0"/>
            <a:t>NIAS-</a:t>
          </a:r>
          <a:r>
            <a:rPr lang="en-IN" sz="1800" b="1" kern="1200" dirty="0" err="1"/>
            <a:t>Finovista</a:t>
          </a:r>
          <a:r>
            <a:rPr lang="en-IN" sz="1800" b="1" kern="1200" dirty="0"/>
            <a:t> </a:t>
          </a:r>
          <a:r>
            <a:rPr lang="en-IN" sz="1800" b="1" kern="1200" dirty="0" err="1"/>
            <a:t>MoU</a:t>
          </a:r>
          <a:r>
            <a:rPr lang="en-IN" sz="1800" b="1" kern="1200" dirty="0"/>
            <a:t> </a:t>
          </a:r>
          <a:r>
            <a:rPr lang="en-IN" sz="1800" kern="1200" dirty="0"/>
            <a:t>during Brainstorming Workshop</a:t>
          </a:r>
        </a:p>
      </dsp:txBody>
      <dsp:txXfrm>
        <a:off x="48319" y="2545097"/>
        <a:ext cx="7590522" cy="893182"/>
      </dsp:txXfrm>
    </dsp:sp>
    <dsp:sp modelId="{BB9C51CE-DF37-495C-A30F-2249F9E7D5C3}">
      <dsp:nvSpPr>
        <dsp:cNvPr id="0" name=""/>
        <dsp:cNvSpPr/>
      </dsp:nvSpPr>
      <dsp:spPr>
        <a:xfrm>
          <a:off x="0" y="3538438"/>
          <a:ext cx="7687160" cy="989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Salient </a:t>
          </a:r>
          <a:r>
            <a:rPr lang="en-US" sz="1800" kern="1200" dirty="0"/>
            <a:t>points based on the workshop’s recommendations were drafted in a easy to understand form. The research methods for the baseline survey is revamped.</a:t>
          </a:r>
          <a:endParaRPr lang="en-IN" sz="1800" kern="1200" dirty="0"/>
        </a:p>
      </dsp:txBody>
      <dsp:txXfrm>
        <a:off x="48319" y="3586757"/>
        <a:ext cx="7590522" cy="89318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A440B-F9F7-401B-B7B0-87B88BCDDE07}">
      <dsp:nvSpPr>
        <dsp:cNvPr id="0" name=""/>
        <dsp:cNvSpPr/>
      </dsp:nvSpPr>
      <dsp:spPr>
        <a:xfrm rot="5400000">
          <a:off x="-75352" y="0"/>
          <a:ext cx="5093554" cy="80243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3FEEAE-2459-4062-BEDD-32EC83EA2D3F}">
      <dsp:nvSpPr>
        <dsp:cNvPr id="0" name=""/>
        <dsp:cNvSpPr/>
      </dsp:nvSpPr>
      <dsp:spPr>
        <a:xfrm rot="5400000">
          <a:off x="1369284" y="0"/>
          <a:ext cx="2204273" cy="802432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hlinkClick xmlns:r="http://schemas.openxmlformats.org/officeDocument/2006/relationships" r:id="rId1"/>
            </a:rPr>
            <a:t>Apply Now</a:t>
          </a:r>
          <a:endParaRPr lang="en-IN" sz="3300" kern="1200" dirty="0"/>
        </a:p>
      </dsp:txBody>
      <dsp:txXfrm>
        <a:off x="1408456" y="39172"/>
        <a:ext cx="2125929" cy="72408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121B0-DE8E-43BE-B702-E25F8C83693A}">
      <dsp:nvSpPr>
        <dsp:cNvPr id="0" name=""/>
        <dsp:cNvSpPr/>
      </dsp:nvSpPr>
      <dsp:spPr>
        <a:xfrm>
          <a:off x="0" y="41"/>
          <a:ext cx="10997312" cy="16664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Finovista</a:t>
          </a:r>
          <a:r>
            <a:rPr lang="en-US" sz="2100" kern="1200" dirty="0"/>
            <a:t> conducted an awareness webinar on 8th June 2023 at 11am IST Virtually. The webinar  explained comprehensively the key facets of the </a:t>
          </a:r>
          <a:r>
            <a:rPr lang="en-US" sz="2100" b="1" kern="1200" dirty="0"/>
            <a:t>Investor Pitch and Connect programme in clean cooking 2023</a:t>
          </a:r>
          <a:r>
            <a:rPr lang="en-US" sz="2100" kern="1200" dirty="0"/>
            <a:t> and addressed the queries and concerns of the participants.</a:t>
          </a:r>
          <a:br>
            <a:rPr lang="en-US" sz="2100" kern="1200" dirty="0"/>
          </a:br>
          <a:endParaRPr lang="en-IN" sz="2100" kern="1200" dirty="0"/>
        </a:p>
      </dsp:txBody>
      <dsp:txXfrm>
        <a:off x="81350" y="81391"/>
        <a:ext cx="10834612" cy="1503756"/>
      </dsp:txXfrm>
    </dsp:sp>
    <dsp:sp modelId="{0A2A87C5-E883-42DE-9C53-81AD066C7DCB}">
      <dsp:nvSpPr>
        <dsp:cNvPr id="0" name=""/>
        <dsp:cNvSpPr/>
      </dsp:nvSpPr>
      <dsp:spPr>
        <a:xfrm rot="5400000">
          <a:off x="6818893" y="-939527"/>
          <a:ext cx="1333165" cy="704515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Timelines associated with project submission and commencement</a:t>
          </a:r>
          <a:endParaRPr lang="en-IN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Eligibility criteria</a:t>
          </a:r>
          <a:endParaRPr lang="en-IN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Training processes</a:t>
          </a:r>
          <a:endParaRPr lang="en-IN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Networking opportunities with investors and innovators</a:t>
          </a:r>
          <a:endParaRPr lang="en-IN" sz="1800" kern="1200"/>
        </a:p>
      </dsp:txBody>
      <dsp:txXfrm rot="-5400000">
        <a:off x="3962899" y="1981547"/>
        <a:ext cx="6980074" cy="1203005"/>
      </dsp:txXfrm>
    </dsp:sp>
    <dsp:sp modelId="{6067E40F-E6E0-4253-BB2B-7F5B81FB4FC1}">
      <dsp:nvSpPr>
        <dsp:cNvPr id="0" name=""/>
        <dsp:cNvSpPr/>
      </dsp:nvSpPr>
      <dsp:spPr>
        <a:xfrm>
          <a:off x="0" y="1749821"/>
          <a:ext cx="3962899" cy="16664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The key facets of the programme include:-</a:t>
          </a:r>
          <a:endParaRPr lang="en-IN" sz="2100" kern="1200" dirty="0"/>
        </a:p>
      </dsp:txBody>
      <dsp:txXfrm>
        <a:off x="81350" y="1831171"/>
        <a:ext cx="3800199" cy="150375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1FB1A7-BA20-4E34-A091-99699797A373}">
      <dsp:nvSpPr>
        <dsp:cNvPr id="0" name=""/>
        <dsp:cNvSpPr/>
      </dsp:nvSpPr>
      <dsp:spPr>
        <a:xfrm>
          <a:off x="5496" y="1648076"/>
          <a:ext cx="3199268" cy="12797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Electric-based cooking was deployed in 20 selected food stalls at the festival.</a:t>
          </a:r>
          <a:endParaRPr lang="en-US" sz="1200" kern="1200" dirty="0"/>
        </a:p>
      </dsp:txBody>
      <dsp:txXfrm>
        <a:off x="645350" y="1648076"/>
        <a:ext cx="1919561" cy="1279707"/>
      </dsp:txXfrm>
    </dsp:sp>
    <dsp:sp modelId="{452E1967-9E4A-444D-A5D6-3143D3B3E642}">
      <dsp:nvSpPr>
        <dsp:cNvPr id="0" name=""/>
        <dsp:cNvSpPr/>
      </dsp:nvSpPr>
      <dsp:spPr>
        <a:xfrm>
          <a:off x="2884837" y="1648076"/>
          <a:ext cx="3199268" cy="12797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Food stalls were selected on the basis of the feasibility of using electric induction cooktops-</a:t>
          </a:r>
          <a:endParaRPr lang="en-US" sz="1200" kern="1200" dirty="0"/>
        </a:p>
      </dsp:txBody>
      <dsp:txXfrm>
        <a:off x="3524691" y="1648076"/>
        <a:ext cx="1919561" cy="1279707"/>
      </dsp:txXfrm>
    </dsp:sp>
    <dsp:sp modelId="{B50BD6D2-928D-4CF6-9BBA-24F7685C5B87}">
      <dsp:nvSpPr>
        <dsp:cNvPr id="0" name=""/>
        <dsp:cNvSpPr/>
      </dsp:nvSpPr>
      <dsp:spPr>
        <a:xfrm>
          <a:off x="5764179" y="1648076"/>
          <a:ext cx="3199268" cy="12797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An introductory training was given to 60 selected vendors (20 stalls x 3 vendors each) to make them understand the usage of electric cooking, its benefits</a:t>
          </a:r>
          <a:endParaRPr lang="en-US" sz="1200" kern="1200" dirty="0"/>
        </a:p>
      </dsp:txBody>
      <dsp:txXfrm>
        <a:off x="6404033" y="1648076"/>
        <a:ext cx="1919561" cy="1279707"/>
      </dsp:txXfrm>
    </dsp:sp>
    <dsp:sp modelId="{6A9A73B2-8CB9-49D6-AE90-88B429D3E6EB}">
      <dsp:nvSpPr>
        <dsp:cNvPr id="0" name=""/>
        <dsp:cNvSpPr/>
      </dsp:nvSpPr>
      <dsp:spPr>
        <a:xfrm>
          <a:off x="8643520" y="1648076"/>
          <a:ext cx="3199268" cy="12797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/>
            <a:t>Supported in providing induction-based utensils for these vendors</a:t>
          </a:r>
          <a:endParaRPr lang="en-US" sz="1200" kern="1200" dirty="0"/>
        </a:p>
      </dsp:txBody>
      <dsp:txXfrm>
        <a:off x="9283374" y="1648076"/>
        <a:ext cx="1919561" cy="127970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764D2-BF7F-4A1C-8F19-1A46A8D40050}">
      <dsp:nvSpPr>
        <dsp:cNvPr id="0" name=""/>
        <dsp:cNvSpPr/>
      </dsp:nvSpPr>
      <dsp:spPr>
        <a:xfrm>
          <a:off x="0" y="3638458"/>
          <a:ext cx="10544976" cy="1118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Promoted the concepts of ISECooking (Insulated Solar Electric cooker), developed by Prof Pete Schwartz to over 100 companies in India</a:t>
          </a:r>
          <a:endParaRPr lang="en-IN" sz="2000" kern="1200"/>
        </a:p>
      </dsp:txBody>
      <dsp:txXfrm>
        <a:off x="54616" y="3693074"/>
        <a:ext cx="10435744" cy="1009580"/>
      </dsp:txXfrm>
    </dsp:sp>
    <dsp:sp modelId="{A54566C9-1FDC-431F-BB2A-93BF0279A066}">
      <dsp:nvSpPr>
        <dsp:cNvPr id="0" name=""/>
        <dsp:cNvSpPr/>
      </dsp:nvSpPr>
      <dsp:spPr>
        <a:xfrm>
          <a:off x="0" y="131280"/>
          <a:ext cx="10544976" cy="1118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Contributed to EESL for finalisation of tech specification / </a:t>
          </a:r>
          <a:r>
            <a:rPr lang="en-IN" sz="2000" kern="1200" dirty="0" err="1"/>
            <a:t>EoI</a:t>
          </a:r>
          <a:r>
            <a:rPr lang="en-IN" sz="2000" kern="1200" dirty="0"/>
            <a:t> for business model on Solar based cooking with Carbon Finance . Wide Promotion of EESL’s </a:t>
          </a:r>
          <a:r>
            <a:rPr lang="en-IN" sz="2000" kern="1200" dirty="0" err="1"/>
            <a:t>EoI</a:t>
          </a:r>
          <a:r>
            <a:rPr lang="en-IN" sz="2000" kern="1200" dirty="0"/>
            <a:t> through our portal, newsletter, mass-mail etc. Connected EESL and CCA’s </a:t>
          </a:r>
          <a:r>
            <a:rPr lang="en-IN" sz="2000" kern="1200" dirty="0" err="1"/>
            <a:t>Shrikant</a:t>
          </a:r>
          <a:r>
            <a:rPr lang="en-IN" sz="2000" kern="1200" dirty="0"/>
            <a:t> </a:t>
          </a:r>
          <a:r>
            <a:rPr lang="en-IN" sz="2000" kern="1200" dirty="0" err="1"/>
            <a:t>Avi</a:t>
          </a:r>
          <a:r>
            <a:rPr lang="en-IN" sz="2000" kern="1200" dirty="0"/>
            <a:t> for discussion for EESL’s Solar Cooking </a:t>
          </a:r>
          <a:r>
            <a:rPr lang="en-IN" sz="2000" kern="1200" dirty="0" err="1"/>
            <a:t>EoI</a:t>
          </a:r>
          <a:endParaRPr lang="en-IN" sz="2000" kern="1200" dirty="0"/>
        </a:p>
      </dsp:txBody>
      <dsp:txXfrm>
        <a:off x="54616" y="185896"/>
        <a:ext cx="10435744" cy="1009580"/>
      </dsp:txXfrm>
    </dsp:sp>
    <dsp:sp modelId="{B552EBB5-A2C1-4130-B714-BA256895756B}">
      <dsp:nvSpPr>
        <dsp:cNvPr id="0" name=""/>
        <dsp:cNvSpPr/>
      </dsp:nvSpPr>
      <dsp:spPr>
        <a:xfrm>
          <a:off x="0" y="1325884"/>
          <a:ext cx="10544976" cy="1118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EOI by IIT Bombay on the procurement of Induction Cookstoves was promoted widely and a listing of the same was created on the Manthan Platform. Also, mass emails were sent by the Manthan Platform for the same.</a:t>
          </a:r>
          <a:endParaRPr lang="en-IN" sz="2000" kern="1200"/>
        </a:p>
      </dsp:txBody>
      <dsp:txXfrm>
        <a:off x="54616" y="1380500"/>
        <a:ext cx="10435744" cy="1009580"/>
      </dsp:txXfrm>
    </dsp:sp>
    <dsp:sp modelId="{B6E8E32F-CC58-4FE6-A1D7-C6E7D0E2BC31}">
      <dsp:nvSpPr>
        <dsp:cNvPr id="0" name=""/>
        <dsp:cNvSpPr/>
      </dsp:nvSpPr>
      <dsp:spPr>
        <a:xfrm>
          <a:off x="0" y="2444700"/>
          <a:ext cx="10544976" cy="1118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Connected Mondragón Componentes / Aufla / Real Flame / Centro Stirling on eCooking components</a:t>
          </a:r>
          <a:endParaRPr lang="en-IN" sz="2000" kern="1200"/>
        </a:p>
      </dsp:txBody>
      <dsp:txXfrm>
        <a:off x="54616" y="2499316"/>
        <a:ext cx="10435744" cy="100958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C0874-13ED-422D-BF91-96B63326BDE9}">
      <dsp:nvSpPr>
        <dsp:cNvPr id="0" name=""/>
        <dsp:cNvSpPr/>
      </dsp:nvSpPr>
      <dsp:spPr>
        <a:xfrm>
          <a:off x="0" y="14503"/>
          <a:ext cx="10972800" cy="3931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Electric Cooking Demonstrations and Awareness Creation</a:t>
          </a:r>
          <a:endParaRPr lang="en-IN" sz="15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19191" y="33694"/>
        <a:ext cx="10934418" cy="35473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CF081-923D-4E41-AA43-B8B699D89F03}">
      <dsp:nvSpPr>
        <dsp:cNvPr id="0" name=""/>
        <dsp:cNvSpPr/>
      </dsp:nvSpPr>
      <dsp:spPr>
        <a:xfrm>
          <a:off x="0" y="65450"/>
          <a:ext cx="10972800" cy="114106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To </a:t>
          </a:r>
          <a:r>
            <a:rPr lang="en-IN" sz="1800" b="1" kern="1200" dirty="0"/>
            <a:t>raise awareness </a:t>
          </a:r>
          <a:r>
            <a:rPr lang="en-IN" sz="1800" kern="1200" dirty="0"/>
            <a:t>about the benefits of electric cooking, including its convenience, safety, and environmental benefits. To </a:t>
          </a:r>
          <a:r>
            <a:rPr lang="en-IN" sz="1800" b="1" kern="1200" dirty="0"/>
            <a:t>demonstrate the ease of use and efficiency </a:t>
          </a:r>
          <a:r>
            <a:rPr lang="en-IN" sz="1800" kern="1200" dirty="0"/>
            <a:t>of electric cook stoves and induction cooktops. To </a:t>
          </a:r>
          <a:r>
            <a:rPr lang="en-IN" sz="1800" b="1" kern="1200" dirty="0"/>
            <a:t>encourage consumers to adopt electric cooking </a:t>
          </a:r>
          <a:r>
            <a:rPr lang="en-IN" sz="1800" kern="1200" dirty="0"/>
            <a:t>as a clean and sustainable alternative to traditional cooking methods. The activities will include live demonstrations, product displays and interactive session with the audience.</a:t>
          </a:r>
        </a:p>
      </dsp:txBody>
      <dsp:txXfrm>
        <a:off x="55702" y="121152"/>
        <a:ext cx="10861396" cy="102965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96D5C-AEB5-48D4-841E-DB2FB637A8CA}">
      <dsp:nvSpPr>
        <dsp:cNvPr id="0" name=""/>
        <dsp:cNvSpPr/>
      </dsp:nvSpPr>
      <dsp:spPr>
        <a:xfrm>
          <a:off x="0" y="9557"/>
          <a:ext cx="10972800" cy="35977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Tasting Festival- For Food cooked using modern energy cooking devices </a:t>
          </a:r>
          <a:endParaRPr lang="en-IN" sz="1500" kern="1200" dirty="0"/>
        </a:p>
      </dsp:txBody>
      <dsp:txXfrm>
        <a:off x="17563" y="27120"/>
        <a:ext cx="10937674" cy="32464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72901-E307-44EC-A9E8-4AD304BC98E7}">
      <dsp:nvSpPr>
        <dsp:cNvPr id="0" name=""/>
        <dsp:cNvSpPr/>
      </dsp:nvSpPr>
      <dsp:spPr>
        <a:xfrm>
          <a:off x="0" y="379291"/>
          <a:ext cx="10972800" cy="9957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To bust the myth that food cooked on modern energy based appliances does not taste as good, MECS in India is planning to organise a Food Tasting event where general public and renowned chefs will be tasting food cooked on modern energy devices and their responses will be recorded.</a:t>
          </a:r>
          <a:endParaRPr lang="en-IN" sz="1800" kern="1200" dirty="0"/>
        </a:p>
      </dsp:txBody>
      <dsp:txXfrm>
        <a:off x="48608" y="427899"/>
        <a:ext cx="10875584" cy="89852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CF081-923D-4E41-AA43-B8B699D89F03}">
      <dsp:nvSpPr>
        <dsp:cNvPr id="0" name=""/>
        <dsp:cNvSpPr/>
      </dsp:nvSpPr>
      <dsp:spPr>
        <a:xfrm>
          <a:off x="0" y="86960"/>
          <a:ext cx="10972800" cy="8611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The forum aims to consolidate and scale up the activities in India through co-creation and partnerships and as a prominent platform to facilitate networking and collaboration in clean cooking.  The upcoming forum 2023 is being to be held on 27</a:t>
          </a:r>
          <a:r>
            <a:rPr lang="en-IN" sz="1800" kern="1200" baseline="30000" dirty="0"/>
            <a:t>th</a:t>
          </a:r>
          <a:r>
            <a:rPr lang="en-IN" sz="1800" kern="1200" dirty="0"/>
            <a:t> October 2023.</a:t>
          </a:r>
        </a:p>
      </dsp:txBody>
      <dsp:txXfrm>
        <a:off x="42039" y="128999"/>
        <a:ext cx="10888722" cy="7771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7E198-FA59-4CC9-9439-5C0874244F1C}">
      <dsp:nvSpPr>
        <dsp:cNvPr id="0" name=""/>
        <dsp:cNvSpPr/>
      </dsp:nvSpPr>
      <dsp:spPr>
        <a:xfrm>
          <a:off x="4130" y="184392"/>
          <a:ext cx="2404313" cy="96172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1’st of it’s kind globally</a:t>
          </a:r>
        </a:p>
      </dsp:txBody>
      <dsp:txXfrm>
        <a:off x="484993" y="184392"/>
        <a:ext cx="1442588" cy="961725"/>
      </dsp:txXfrm>
    </dsp:sp>
    <dsp:sp modelId="{A5019BC6-082C-4C98-AE14-AC6CDD003245}">
      <dsp:nvSpPr>
        <dsp:cNvPr id="0" name=""/>
        <dsp:cNvSpPr/>
      </dsp:nvSpPr>
      <dsp:spPr>
        <a:xfrm>
          <a:off x="2168012" y="184392"/>
          <a:ext cx="2404313" cy="961725"/>
        </a:xfrm>
        <a:prstGeom prst="chevron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 Discussion on future of clean cooking energy</a:t>
          </a:r>
        </a:p>
      </dsp:txBody>
      <dsp:txXfrm>
        <a:off x="2648875" y="184392"/>
        <a:ext cx="1442588" cy="961725"/>
      </dsp:txXfrm>
    </dsp:sp>
    <dsp:sp modelId="{27F6FBA8-D4B1-4F29-9BF9-A73E6408D250}">
      <dsp:nvSpPr>
        <dsp:cNvPr id="0" name=""/>
        <dsp:cNvSpPr/>
      </dsp:nvSpPr>
      <dsp:spPr>
        <a:xfrm>
          <a:off x="4331894" y="184392"/>
          <a:ext cx="2404313" cy="961725"/>
        </a:xfrm>
        <a:prstGeom prst="chevron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Discussion on how to enable modern energy based clean cooking</a:t>
          </a:r>
        </a:p>
      </dsp:txBody>
      <dsp:txXfrm>
        <a:off x="4812757" y="184392"/>
        <a:ext cx="1442588" cy="961725"/>
      </dsp:txXfrm>
    </dsp:sp>
    <dsp:sp modelId="{52279916-60A4-4631-AA1C-05D3F7FE7BB1}">
      <dsp:nvSpPr>
        <dsp:cNvPr id="0" name=""/>
        <dsp:cNvSpPr/>
      </dsp:nvSpPr>
      <dsp:spPr>
        <a:xfrm>
          <a:off x="6495776" y="184392"/>
          <a:ext cx="2404313" cy="961725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Exhibition on modern energy cooking technology/solutions</a:t>
          </a:r>
        </a:p>
      </dsp:txBody>
      <dsp:txXfrm>
        <a:off x="6976639" y="184392"/>
        <a:ext cx="1442588" cy="9617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B4C6E-EE03-4E1F-B63C-1FB37B6F98DC}">
      <dsp:nvSpPr>
        <dsp:cNvPr id="0" name=""/>
        <dsp:cNvSpPr/>
      </dsp:nvSpPr>
      <dsp:spPr>
        <a:xfrm>
          <a:off x="0" y="611465"/>
          <a:ext cx="5596566" cy="23575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MECS in India participated in the forum </a:t>
          </a:r>
          <a:r>
            <a:rPr lang="en-US" sz="2000" kern="1200" dirty="0" err="1"/>
            <a:t>organised</a:t>
          </a:r>
          <a:r>
            <a:rPr lang="en-US" sz="2000" kern="1200" dirty="0"/>
            <a:t> by the Department of Environment, Forest &amp; Climate Change (</a:t>
          </a:r>
          <a:r>
            <a:rPr lang="en-US" sz="2000" kern="1200" dirty="0" err="1"/>
            <a:t>DoEFCC</a:t>
          </a:r>
          <a:r>
            <a:rPr lang="en-US" sz="2000" kern="1200" dirty="0"/>
            <a:t>), Government of Uttar Pradesh (</a:t>
          </a:r>
          <a:r>
            <a:rPr lang="en-US" sz="2000" kern="1200" dirty="0" err="1"/>
            <a:t>GoUP</a:t>
          </a:r>
          <a:r>
            <a:rPr lang="en-US" sz="2000" kern="1200" dirty="0"/>
            <a:t>), in collaboration with </a:t>
          </a:r>
          <a:r>
            <a:rPr lang="en-US" sz="2000" kern="1200" dirty="0" err="1"/>
            <a:t>Vasudha</a:t>
          </a:r>
          <a:r>
            <a:rPr lang="en-US" sz="2000" kern="1200" dirty="0"/>
            <a:t> Foundation on 30 May 2023 in </a:t>
          </a:r>
          <a:r>
            <a:rPr lang="en-US" sz="2000" kern="1200" dirty="0" err="1"/>
            <a:t>Lucknow</a:t>
          </a:r>
          <a:r>
            <a:rPr lang="en-US" sz="2000" kern="1200" dirty="0"/>
            <a:t>, India under the Mission </a:t>
          </a:r>
          <a:r>
            <a:rPr lang="en-US" sz="2000" kern="1200" dirty="0" err="1"/>
            <a:t>LiFE</a:t>
          </a:r>
          <a:r>
            <a:rPr lang="en-US" sz="2000" kern="1200" dirty="0"/>
            <a:t> (Lifestyle for Environment) initiative. MECS participated as a speaker.</a:t>
          </a:r>
          <a:endParaRPr lang="en-IN" sz="2000" kern="1200" dirty="0"/>
        </a:p>
      </dsp:txBody>
      <dsp:txXfrm>
        <a:off x="115086" y="726551"/>
        <a:ext cx="5366394" cy="21273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C9C919-4E28-4B56-8C4B-36F1FB99D897}">
      <dsp:nvSpPr>
        <dsp:cNvPr id="0" name=""/>
        <dsp:cNvSpPr/>
      </dsp:nvSpPr>
      <dsp:spPr>
        <a:xfrm>
          <a:off x="0" y="0"/>
          <a:ext cx="558106" cy="55810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EC3B4-072F-41E2-A144-3E30B95D7031}">
      <dsp:nvSpPr>
        <dsp:cNvPr id="0" name=""/>
        <dsp:cNvSpPr/>
      </dsp:nvSpPr>
      <dsp:spPr>
        <a:xfrm>
          <a:off x="210671" y="0"/>
          <a:ext cx="3345496" cy="5581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Department of Environment, Forest &amp; Climate Change (</a:t>
          </a:r>
          <a:r>
            <a:rPr lang="en-US" sz="1500" b="1" kern="1200" dirty="0" err="1"/>
            <a:t>DoEFCC</a:t>
          </a:r>
          <a:r>
            <a:rPr lang="en-US" sz="1500" b="1" kern="1200" dirty="0"/>
            <a:t>)</a:t>
          </a:r>
          <a:endParaRPr lang="en-IN" sz="1500" b="1" kern="1200" dirty="0"/>
        </a:p>
      </dsp:txBody>
      <dsp:txXfrm>
        <a:off x="210671" y="0"/>
        <a:ext cx="3345496" cy="5581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C9C919-4E28-4B56-8C4B-36F1FB99D897}">
      <dsp:nvSpPr>
        <dsp:cNvPr id="0" name=""/>
        <dsp:cNvSpPr/>
      </dsp:nvSpPr>
      <dsp:spPr>
        <a:xfrm>
          <a:off x="0" y="0"/>
          <a:ext cx="369332" cy="36933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EC3B4-072F-41E2-A144-3E30B95D7031}">
      <dsp:nvSpPr>
        <dsp:cNvPr id="0" name=""/>
        <dsp:cNvSpPr/>
      </dsp:nvSpPr>
      <dsp:spPr>
        <a:xfrm>
          <a:off x="184665" y="0"/>
          <a:ext cx="3439883" cy="3693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Punjab Energy Development Agency</a:t>
          </a:r>
          <a:endParaRPr lang="en-IN" sz="1700" b="1" kern="1200" dirty="0"/>
        </a:p>
      </dsp:txBody>
      <dsp:txXfrm>
        <a:off x="184665" y="0"/>
        <a:ext cx="3439883" cy="3693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CC39C-5726-4A35-9D7D-00BEA6C9AD92}">
      <dsp:nvSpPr>
        <dsp:cNvPr id="0" name=""/>
        <dsp:cNvSpPr/>
      </dsp:nvSpPr>
      <dsp:spPr>
        <a:xfrm>
          <a:off x="0" y="64524"/>
          <a:ext cx="4803354" cy="3275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5th National Energy Summit, </a:t>
          </a:r>
          <a:r>
            <a:rPr lang="en-US" sz="2000" kern="1200" dirty="0" err="1"/>
            <a:t>organised</a:t>
          </a:r>
          <a:r>
            <a:rPr lang="en-US" sz="2000" kern="1200" dirty="0"/>
            <a:t> by Punjab Energy Development Agency (PEDA) in collaboration with the </a:t>
          </a:r>
          <a:r>
            <a:rPr lang="en-US" sz="2000" kern="1200" dirty="0" err="1"/>
            <a:t>Elets</a:t>
          </a:r>
          <a:r>
            <a:rPr lang="en-US" sz="2000" kern="1200" dirty="0"/>
            <a:t> </a:t>
          </a:r>
          <a:r>
            <a:rPr lang="en-US" sz="2000" kern="1200" dirty="0" err="1"/>
            <a:t>Technomedia</a:t>
          </a:r>
          <a:r>
            <a:rPr lang="en-US" sz="2000" kern="1200" dirty="0"/>
            <a:t> , was held on May 24, 2023 in Chandigarh, Punjab, India. MECS participated as Partner; Exhibition with Live Demo and a speaking slot.</a:t>
          </a:r>
          <a:endParaRPr lang="en-IN" sz="2000" kern="1200" dirty="0"/>
        </a:p>
      </dsp:txBody>
      <dsp:txXfrm>
        <a:off x="159884" y="224408"/>
        <a:ext cx="4483586" cy="29554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58B2E5-9725-4D56-B93B-DECB8E204800}">
      <dsp:nvSpPr>
        <dsp:cNvPr id="0" name=""/>
        <dsp:cNvSpPr/>
      </dsp:nvSpPr>
      <dsp:spPr>
        <a:xfrm>
          <a:off x="0" y="130379"/>
          <a:ext cx="6819442" cy="1056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On World Environment Day on June 5, 2023, Finovista participated in a conference titled "</a:t>
          </a:r>
          <a:r>
            <a:rPr lang="en-US" sz="1500" b="1" kern="1200" dirty="0"/>
            <a:t>Consumer-Centric Approaches for E-cooking Transition</a:t>
          </a:r>
          <a:r>
            <a:rPr lang="en-US" sz="1500" kern="1200" dirty="0"/>
            <a:t>, at New Delhi by the Bureau of Energy Efficiency (BEE), in collaboration with CLASP.  </a:t>
          </a:r>
          <a:endParaRPr lang="en-IN" sz="1500" kern="1200" dirty="0"/>
        </a:p>
      </dsp:txBody>
      <dsp:txXfrm>
        <a:off x="51591" y="181970"/>
        <a:ext cx="6716260" cy="953657"/>
      </dsp:txXfrm>
    </dsp:sp>
    <dsp:sp modelId="{8EDAC763-9571-4EA1-A4D0-CA12BC72E94A}">
      <dsp:nvSpPr>
        <dsp:cNvPr id="0" name=""/>
        <dsp:cNvSpPr/>
      </dsp:nvSpPr>
      <dsp:spPr>
        <a:xfrm>
          <a:off x="0" y="1230418"/>
          <a:ext cx="6819442" cy="1056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The event brought together institutional consumers, consumer research groups, policy makers, think tanks and manufacturers in a discussion on strategy for accelerating transition to electric cooking. </a:t>
          </a:r>
          <a:endParaRPr lang="en-IN" sz="1500" b="1" kern="1200" dirty="0"/>
        </a:p>
      </dsp:txBody>
      <dsp:txXfrm>
        <a:off x="51591" y="1282009"/>
        <a:ext cx="6716260" cy="953657"/>
      </dsp:txXfrm>
    </dsp:sp>
    <dsp:sp modelId="{47AF6453-E199-4BD6-81DA-093730855765}">
      <dsp:nvSpPr>
        <dsp:cNvPr id="0" name=""/>
        <dsp:cNvSpPr/>
      </dsp:nvSpPr>
      <dsp:spPr>
        <a:xfrm>
          <a:off x="0" y="2330457"/>
          <a:ext cx="6819442" cy="1056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transition towards energy-efficient and affordable </a:t>
          </a:r>
          <a:r>
            <a:rPr lang="en-US" sz="1500" kern="1200" dirty="0" err="1"/>
            <a:t>eCooking</a:t>
          </a:r>
          <a:r>
            <a:rPr lang="en-US" sz="1500" kern="1200" dirty="0"/>
            <a:t> solutions is a necessary due to concerns of environmental impact of traditional cooking methods and the rising price of LPG. </a:t>
          </a:r>
          <a:endParaRPr lang="en-IN" sz="1500" kern="1200" dirty="0"/>
        </a:p>
      </dsp:txBody>
      <dsp:txXfrm>
        <a:off x="51591" y="2382048"/>
        <a:ext cx="6716260" cy="953657"/>
      </dsp:txXfrm>
    </dsp:sp>
    <dsp:sp modelId="{A92D1E4B-D8F0-4C01-AFCC-D2417DCC8EC2}">
      <dsp:nvSpPr>
        <dsp:cNvPr id="0" name=""/>
        <dsp:cNvSpPr/>
      </dsp:nvSpPr>
      <dsp:spPr>
        <a:xfrm>
          <a:off x="0" y="3430496"/>
          <a:ext cx="6819442" cy="1056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participants engaged in dialogue and explained ideas on strategies for the transition to electric cooking. We suggested speaker </a:t>
          </a:r>
          <a:r>
            <a:rPr lang="en-US" sz="1500" kern="1200" dirty="0" err="1"/>
            <a:t>Mr</a:t>
          </a:r>
          <a:r>
            <a:rPr lang="en-US" sz="1500" kern="1200" dirty="0"/>
            <a:t> Anil Desai, Proprietor, Flame O Nil  presented innovative solutions to make </a:t>
          </a:r>
          <a:r>
            <a:rPr lang="en-US" sz="1500" kern="1200" dirty="0" err="1"/>
            <a:t>eCooking</a:t>
          </a:r>
          <a:r>
            <a:rPr lang="en-US" sz="1500" kern="1200" dirty="0"/>
            <a:t> accessible to all, and emphasized that e-cooking is the need of the hour.</a:t>
          </a:r>
          <a:endParaRPr lang="en-IN" sz="1500" kern="1200" dirty="0"/>
        </a:p>
      </dsp:txBody>
      <dsp:txXfrm>
        <a:off x="51591" y="3482087"/>
        <a:ext cx="6716260" cy="953657"/>
      </dsp:txXfrm>
    </dsp:sp>
    <dsp:sp modelId="{61923401-4F6C-46D9-8A6C-85B382199709}">
      <dsp:nvSpPr>
        <dsp:cNvPr id="0" name=""/>
        <dsp:cNvSpPr/>
      </dsp:nvSpPr>
      <dsp:spPr>
        <a:xfrm>
          <a:off x="0" y="4530535"/>
          <a:ext cx="6819442" cy="1056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2.6</a:t>
          </a:r>
          <a:r>
            <a:rPr lang="en-US" sz="1500" kern="1200" baseline="30000" dirty="0"/>
            <a:t>th</a:t>
          </a:r>
          <a:r>
            <a:rPr lang="en-US" sz="1500" kern="1200" dirty="0"/>
            <a:t> Talk Series was organized by the Modern Energy Cooking Services (MECS) Programme, in partnership with CLASP through its In-country partner - India, Finovista. </a:t>
          </a:r>
          <a:endParaRPr lang="en-IN" sz="1500" kern="1200" dirty="0"/>
        </a:p>
      </dsp:txBody>
      <dsp:txXfrm>
        <a:off x="51591" y="4582126"/>
        <a:ext cx="6716260" cy="95365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D8C8F5-87AC-4E09-BB5D-1220C9E38419}">
      <dsp:nvSpPr>
        <dsp:cNvPr id="0" name=""/>
        <dsp:cNvSpPr/>
      </dsp:nvSpPr>
      <dsp:spPr>
        <a:xfrm>
          <a:off x="6072183" y="823940"/>
          <a:ext cx="2182598" cy="21830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B3D77-5796-45F5-8868-AE847172D1B6}">
      <dsp:nvSpPr>
        <dsp:cNvPr id="0" name=""/>
        <dsp:cNvSpPr/>
      </dsp:nvSpPr>
      <dsp:spPr>
        <a:xfrm>
          <a:off x="6144652" y="896720"/>
          <a:ext cx="2037660" cy="203744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Top 3 Entrepreneurs</a:t>
          </a:r>
        </a:p>
      </dsp:txBody>
      <dsp:txXfrm>
        <a:off x="6435950" y="1187838"/>
        <a:ext cx="1455065" cy="1455207"/>
      </dsp:txXfrm>
    </dsp:sp>
    <dsp:sp modelId="{98C3C580-BB48-43BE-B79A-7FDFD5F7B943}">
      <dsp:nvSpPr>
        <dsp:cNvPr id="0" name=""/>
        <dsp:cNvSpPr/>
      </dsp:nvSpPr>
      <dsp:spPr>
        <a:xfrm rot="2700000">
          <a:off x="3819034" y="826579"/>
          <a:ext cx="2177341" cy="217734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70D75D-D147-453D-BDEB-3230775AAA3D}">
      <dsp:nvSpPr>
        <dsp:cNvPr id="0" name=""/>
        <dsp:cNvSpPr/>
      </dsp:nvSpPr>
      <dsp:spPr>
        <a:xfrm>
          <a:off x="3888874" y="896720"/>
          <a:ext cx="2037660" cy="203744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Top 13 Entrepreneurs</a:t>
          </a:r>
        </a:p>
      </dsp:txBody>
      <dsp:txXfrm>
        <a:off x="4180171" y="1187838"/>
        <a:ext cx="1455065" cy="1455207"/>
      </dsp:txXfrm>
    </dsp:sp>
    <dsp:sp modelId="{51A65A97-659C-4E43-9E18-ED871653CF52}">
      <dsp:nvSpPr>
        <dsp:cNvPr id="0" name=""/>
        <dsp:cNvSpPr/>
      </dsp:nvSpPr>
      <dsp:spPr>
        <a:xfrm rot="2700000">
          <a:off x="1563255" y="826579"/>
          <a:ext cx="2177341" cy="217734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5D3706-F5C7-47F6-BD2E-CE7D298772BB}">
      <dsp:nvSpPr>
        <dsp:cNvPr id="0" name=""/>
        <dsp:cNvSpPr/>
      </dsp:nvSpPr>
      <dsp:spPr>
        <a:xfrm>
          <a:off x="1633096" y="896720"/>
          <a:ext cx="2037660" cy="203744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29 Applications</a:t>
          </a:r>
        </a:p>
      </dsp:txBody>
      <dsp:txXfrm>
        <a:off x="1924393" y="1187838"/>
        <a:ext cx="1455065" cy="14552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5EFA69-62CD-4185-A127-6C5B54C2B91C}">
      <dsp:nvSpPr>
        <dsp:cNvPr id="0" name=""/>
        <dsp:cNvSpPr/>
      </dsp:nvSpPr>
      <dsp:spPr>
        <a:xfrm>
          <a:off x="0" y="205536"/>
          <a:ext cx="6135056" cy="1298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MECS In- Country Partner Finovista participated in Energy Efficiency Services Limited (EESL) Pre-launch of </a:t>
          </a:r>
          <a:r>
            <a:rPr lang="en-US" sz="1500" b="1" kern="1200" dirty="0"/>
            <a:t>National Efficient Cooking </a:t>
          </a:r>
          <a:r>
            <a:rPr lang="en-US" sz="1500" b="1" kern="1200" dirty="0" err="1"/>
            <a:t>Programme</a:t>
          </a:r>
          <a:r>
            <a:rPr lang="en-US" sz="1500" b="1" kern="1200" dirty="0"/>
            <a:t> (NEEP)</a:t>
          </a:r>
          <a:r>
            <a:rPr lang="en-US" sz="1500" kern="1200" dirty="0"/>
            <a:t>, EESL recently hosted  a stakeholder-consultation workshop with leading manufacturers and solution providers in the clean cooking space in India on 19 May 2023 in New Delhi, India. </a:t>
          </a:r>
          <a:endParaRPr lang="en-IN" sz="1500" kern="1200" dirty="0"/>
        </a:p>
      </dsp:txBody>
      <dsp:txXfrm>
        <a:off x="63397" y="268933"/>
        <a:ext cx="6008262" cy="1171906"/>
      </dsp:txXfrm>
    </dsp:sp>
    <dsp:sp modelId="{222E1AC0-94C6-4691-865A-0884AEECA8D1}">
      <dsp:nvSpPr>
        <dsp:cNvPr id="0" name=""/>
        <dsp:cNvSpPr/>
      </dsp:nvSpPr>
      <dsp:spPr>
        <a:xfrm>
          <a:off x="0" y="1547436"/>
          <a:ext cx="6135056" cy="1298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workshop aimed at facilitating knowledge exchange and discussions on state-of-the-art technologies in the clean cooking space, and also to explore the pathways to enable widespread adoption of energy efficient cooking appliances like induction cookstoves and induction-based pressure cookers, while also making them affordable and accessible to all.</a:t>
          </a:r>
          <a:endParaRPr lang="en-IN" sz="1500" kern="1200" dirty="0"/>
        </a:p>
      </dsp:txBody>
      <dsp:txXfrm>
        <a:off x="63397" y="1610833"/>
        <a:ext cx="6008262" cy="1171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87D28-C07C-48CF-AB6A-94082AEE86EE}" type="datetimeFigureOut">
              <a:rPr lang="en-US" smtClean="0"/>
              <a:t>6/19/23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D2425-466A-464E-9A8D-90707DE0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7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D2425-466A-464E-9A8D-90707DE0C9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59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D2425-466A-464E-9A8D-90707DE0C9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60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/>
              <a:t>Mr</a:t>
            </a:r>
            <a:r>
              <a:rPr lang="en-US" dirty="0"/>
              <a:t> </a:t>
            </a:r>
            <a:r>
              <a:rPr lang="en-US" dirty="0" err="1"/>
              <a:t>Vimal</a:t>
            </a:r>
            <a:r>
              <a:rPr lang="en-US" dirty="0"/>
              <a:t> Kumar, In Country Lead, MECS Programme India attended the workshop and gave a Presentation entitled “Sparking a cooking revolution: Catalyzing India’s transition to Clean electric cooking”.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Soon EESL and MECS are going for deployment of 20k Inductions and 5k</a:t>
            </a:r>
            <a:r>
              <a:rPr lang="en-US" baseline="0" dirty="0"/>
              <a:t> EPC on Pan India basis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Jointly EESL and MECS is organizing a manufactures’ stakeholder meeting for </a:t>
            </a:r>
            <a:r>
              <a:rPr lang="en-US" baseline="0" dirty="0" err="1"/>
              <a:t>generalisation</a:t>
            </a:r>
            <a:r>
              <a:rPr lang="en-US" baseline="0" dirty="0"/>
              <a:t> of technical specs. Of EPC and Induction.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D2425-466A-464E-9A8D-90707DE0C9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91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1123950"/>
            <a:ext cx="5394325" cy="3035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8:notes"/>
          <p:cNvSpPr txBox="1">
            <a:spLocks noGrp="1"/>
          </p:cNvSpPr>
          <p:nvPr>
            <p:ph type="body" idx="1"/>
          </p:nvPr>
        </p:nvSpPr>
        <p:spPr>
          <a:xfrm>
            <a:off x="710248" y="4327207"/>
            <a:ext cx="5681980" cy="35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This is the overall impact in India, in some direct and some may be indirect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We started to talk about electric cooking in December 2019 with 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Zero acceptance towards electric cooking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Handful of electric cooking devices available 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Devices companies did not use to focus on electric cooking segment 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Go electric campaign launched in 2021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 wide range of variety of electric cooking devices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Start-ups and new brands emerging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Built a strong evidence that a range of Indian dishes can be cooked on EPC device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</p:txBody>
      </p:sp>
      <p:sp>
        <p:nvSpPr>
          <p:cNvPr id="281" name="Google Shape;281;p8:notes"/>
          <p:cNvSpPr txBox="1">
            <a:spLocks noGrp="1"/>
          </p:cNvSpPr>
          <p:nvPr>
            <p:ph type="sldNum" idx="12"/>
          </p:nvPr>
        </p:nvSpPr>
        <p:spPr>
          <a:xfrm>
            <a:off x="4023092" y="8540460"/>
            <a:ext cx="3077739" cy="45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Considering field survey and the time needed for data analysis, a project can be taken up for </a:t>
            </a:r>
            <a:r>
              <a:rPr lang="en-US" b="1" dirty="0"/>
              <a:t>a </a:t>
            </a:r>
            <a:r>
              <a:rPr lang="en-IN" b="1" dirty="0"/>
              <a:t>period of 18-24 months</a:t>
            </a:r>
            <a:r>
              <a:rPr lang="en-IN" dirty="0"/>
              <a:t>. </a:t>
            </a:r>
            <a:r>
              <a:rPr lang="en-US" dirty="0"/>
              <a:t>About </a:t>
            </a:r>
            <a:r>
              <a:rPr lang="en-US" b="1" dirty="0"/>
              <a:t>1800-2000 low-to-medium income households </a:t>
            </a:r>
            <a:r>
              <a:rPr lang="en-US" dirty="0"/>
              <a:t>across the two areas identified (in West Bengal and in Karnataka) would form the sample pool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Contract</a:t>
            </a:r>
            <a:r>
              <a:rPr lang="en-US" baseline="0" dirty="0"/>
              <a:t> with</a:t>
            </a:r>
            <a:r>
              <a:rPr lang="en-US" dirty="0"/>
              <a:t> NIAS is secured with </a:t>
            </a:r>
            <a:r>
              <a:rPr lang="en-US" dirty="0" err="1"/>
              <a:t>Finovista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/>
              <a:t>Pilot surveys</a:t>
            </a:r>
            <a:r>
              <a:rPr lang="en-US" baseline="0" dirty="0"/>
              <a:t> are planned to be conducted in the NIAS neighborhood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D2425-466A-464E-9A8D-90707DE0C9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91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Finovista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also partnered with NASVI to create to do a small -scale pilot study for 20 Street food vendors in the National Street Food Festival 2023 to test the feasibility of cooking with electricity.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b="0" i="0" dirty="0"/>
              <a:t>An introductory training was given to 60 selected vendors (20 stalls x 3 vendors each) to make them understand the usage of electric cooking, its benefits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D2425-466A-464E-9A8D-90707DE0C9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60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D2425-466A-464E-9A8D-90707DE0C9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0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1123950"/>
            <a:ext cx="5394325" cy="3035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710248" y="4327207"/>
            <a:ext cx="5681980" cy="35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Transition to clean cooking has been the priority of governments globally and India is no exception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India’s biggest push came through LPG however, we all are aware about the issues of the same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Cost of LPG has shown a consistent upward trend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However electricity prices have been very stable across years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Cost of Solar, Battery especially with PLI will be reduced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600" dirty="0"/>
              <a:t>India has achieved remarkable improvement in recent years in the provisioning of electricity access through the </a:t>
            </a:r>
            <a:r>
              <a:rPr lang="en-US" sz="1600" dirty="0" err="1"/>
              <a:t>GoI</a:t>
            </a:r>
            <a:r>
              <a:rPr lang="en-US" sz="1600" dirty="0"/>
              <a:t> Flagship scheme such 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Rajeev Gandhi Grameen </a:t>
            </a:r>
            <a:r>
              <a:rPr lang="en-US" b="1" dirty="0" err="1">
                <a:solidFill>
                  <a:srgbClr val="0070C0"/>
                </a:solidFill>
              </a:rPr>
              <a:t>Vidyutkaran</a:t>
            </a:r>
            <a:r>
              <a:rPr lang="en-US" b="1" dirty="0">
                <a:solidFill>
                  <a:srgbClr val="0070C0"/>
                </a:solidFill>
              </a:rPr>
              <a:t> Yojana (RGGVY)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Deendayal </a:t>
            </a:r>
            <a:r>
              <a:rPr lang="en-US" b="1" dirty="0" err="1">
                <a:solidFill>
                  <a:srgbClr val="0070C0"/>
                </a:solidFill>
              </a:rPr>
              <a:t>Upadhya</a:t>
            </a:r>
            <a:r>
              <a:rPr lang="en-US" b="1" dirty="0">
                <a:solidFill>
                  <a:srgbClr val="0070C0"/>
                </a:solidFill>
              </a:rPr>
              <a:t> Gram Jyoti Yojana (DDUGJY)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Integrated Power Development Scheme (IPDS)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70C0"/>
                </a:solidFill>
              </a:rPr>
              <a:t>Ujwal</a:t>
            </a:r>
            <a:r>
              <a:rPr lang="en-US" b="1" dirty="0">
                <a:solidFill>
                  <a:srgbClr val="0070C0"/>
                </a:solidFill>
              </a:rPr>
              <a:t> DISCOM Assurance Yojana (UDAY)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Sahaj Bijli </a:t>
            </a:r>
            <a:r>
              <a:rPr lang="en-US" b="1" dirty="0" err="1">
                <a:solidFill>
                  <a:srgbClr val="0070C0"/>
                </a:solidFill>
              </a:rPr>
              <a:t>Hra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Ghar</a:t>
            </a:r>
            <a:r>
              <a:rPr lang="en-US" b="1" dirty="0">
                <a:solidFill>
                  <a:srgbClr val="0070C0"/>
                </a:solidFill>
              </a:rPr>
              <a:t> Yojana (SAUBHAGYA)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:notes"/>
          <p:cNvSpPr txBox="1">
            <a:spLocks noGrp="1"/>
          </p:cNvSpPr>
          <p:nvPr>
            <p:ph type="sldNum" idx="12"/>
          </p:nvPr>
        </p:nvSpPr>
        <p:spPr>
          <a:xfrm>
            <a:off x="4023092" y="8540460"/>
            <a:ext cx="3077739" cy="45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prstClr val="black"/>
                </a:solidFill>
              </a:rPr>
              <a:pPr/>
              <a:t>2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sz="1200" dirty="0"/>
              <a:t>India has achieved tremendous improvement in recent years in the provisioning of electricity access through the central Govt’s Flagship schemes comprising of UDAY, SAUBHAGYA, RDSS, </a:t>
            </a:r>
            <a:r>
              <a:rPr lang="en-US" sz="1200" dirty="0" err="1"/>
              <a:t>GoElectric</a:t>
            </a:r>
            <a:r>
              <a:rPr lang="en-US" sz="1200" dirty="0"/>
              <a:t>, etc. </a:t>
            </a:r>
          </a:p>
          <a:p>
            <a:r>
              <a:rPr lang="en-US" sz="1200" dirty="0"/>
              <a:t>-These schemes have major objective of providing uninterrupted power access to urban as well as rural India. </a:t>
            </a:r>
          </a:p>
          <a:p>
            <a:r>
              <a:rPr lang="en-US" sz="1200" dirty="0"/>
              <a:t>-With the launch of Go electric campaign </a:t>
            </a:r>
            <a:r>
              <a:rPr lang="en-US" sz="1200" dirty="0">
                <a:solidFill>
                  <a:srgbClr val="000000"/>
                </a:solidFill>
              </a:rPr>
              <a:t>awareness among masses about benefits of switching over to </a:t>
            </a:r>
            <a:r>
              <a:rPr lang="en-US" sz="1200" b="1" dirty="0">
                <a:solidFill>
                  <a:srgbClr val="000000"/>
                </a:solidFill>
              </a:rPr>
              <a:t>Electric Cooking (</a:t>
            </a:r>
            <a:r>
              <a:rPr lang="en-US" sz="1200" b="1" dirty="0" err="1">
                <a:solidFill>
                  <a:srgbClr val="000000"/>
                </a:solidFill>
              </a:rPr>
              <a:t>eCooking</a:t>
            </a:r>
            <a:r>
              <a:rPr lang="en-US" sz="1200" b="1" dirty="0">
                <a:solidFill>
                  <a:srgbClr val="000000"/>
                </a:solidFill>
              </a:rPr>
              <a:t>)</a:t>
            </a:r>
            <a:r>
              <a:rPr lang="en-US" sz="1200" dirty="0">
                <a:solidFill>
                  <a:srgbClr val="000000"/>
                </a:solidFill>
              </a:rPr>
              <a:t> the transition to cleaner fuels is initiated at a larger pace.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D2425-466A-464E-9A8D-90707DE0C9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66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1123950"/>
            <a:ext cx="5394325" cy="3035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710248" y="4327207"/>
            <a:ext cx="5681980" cy="35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We all know that there is considerable efforts and money spent globally to ensure access to electricity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Despite the access there is very less reliance on electric cooking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There are several reasons for the same:- </a:t>
            </a:r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Lack of evidence </a:t>
            </a:r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Efficient devices</a:t>
            </a:r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Consumer awareness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MECS Research across multiple countries shows that households and even small businesses can make substantial savings and gains, when cooking with electricity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Food cooked with electricity is tasty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A range of dishes can be cooked with electricity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Tx/>
              <a:buChar char="-"/>
            </a:pPr>
            <a:endParaRPr lang="en-US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:notes"/>
          <p:cNvSpPr txBox="1">
            <a:spLocks noGrp="1"/>
          </p:cNvSpPr>
          <p:nvPr>
            <p:ph type="sldNum" idx="12"/>
          </p:nvPr>
        </p:nvSpPr>
        <p:spPr>
          <a:xfrm>
            <a:off x="4023092" y="8540460"/>
            <a:ext cx="3077739" cy="45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4302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0D2425-466A-464E-9A8D-90707DE0C9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01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1123950"/>
            <a:ext cx="5394325" cy="3035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7:notes"/>
          <p:cNvSpPr txBox="1">
            <a:spLocks noGrp="1"/>
          </p:cNvSpPr>
          <p:nvPr>
            <p:ph type="body" idx="1"/>
          </p:nvPr>
        </p:nvSpPr>
        <p:spPr>
          <a:xfrm>
            <a:off x="710248" y="4327207"/>
            <a:ext cx="5681980" cy="35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EB Garamond"/>
              <a:buNone/>
            </a:pPr>
            <a:r>
              <a:rPr lang="en-US" b="1" dirty="0">
                <a:solidFill>
                  <a:srgbClr val="0070C0"/>
                </a:solidFill>
                <a:latin typeface="EB Garamond"/>
                <a:ea typeface="EB Garamond"/>
                <a:cs typeface="EB Garamond"/>
                <a:sym typeface="EB Garamond"/>
              </a:rPr>
              <a:t>Talk series</a:t>
            </a:r>
            <a:r>
              <a:rPr lang="en-US" dirty="0">
                <a:latin typeface="EB Garamond"/>
                <a:ea typeface="EB Garamond"/>
                <a:cs typeface="EB Garamond"/>
                <a:sym typeface="EB Garamond"/>
              </a:rPr>
              <a:t> is an </a:t>
            </a:r>
            <a:r>
              <a:rPr lang="en-US" b="1" dirty="0">
                <a:solidFill>
                  <a:srgbClr val="0070C0"/>
                </a:solidFill>
                <a:latin typeface="EB Garamond"/>
                <a:ea typeface="EB Garamond"/>
                <a:cs typeface="EB Garamond"/>
                <a:sym typeface="EB Garamond"/>
              </a:rPr>
              <a:t>important tool of the MECS programme in India</a:t>
            </a:r>
            <a:r>
              <a:rPr lang="en-US" b="1" dirty="0"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-US" dirty="0">
                <a:latin typeface="EB Garamond"/>
                <a:ea typeface="EB Garamond"/>
                <a:cs typeface="EB Garamond"/>
                <a:sym typeface="EB Garamond"/>
              </a:rPr>
              <a:t>which establishes a </a:t>
            </a:r>
            <a:r>
              <a:rPr lang="en-US" b="1" dirty="0">
                <a:solidFill>
                  <a:srgbClr val="0070C0"/>
                </a:solidFill>
                <a:latin typeface="EB Garamond"/>
                <a:ea typeface="EB Garamond"/>
                <a:cs typeface="EB Garamond"/>
                <a:sym typeface="EB Garamond"/>
              </a:rPr>
              <a:t>platform for promoting modern energy and clean cooking services by bringing together stakeholders from modern energy cooking and allied sectors</a:t>
            </a:r>
            <a:r>
              <a:rPr lang="en-US" dirty="0">
                <a:solidFill>
                  <a:srgbClr val="0070C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-US" b="1" dirty="0">
                <a:latin typeface="EB Garamond"/>
                <a:ea typeface="EB Garamond"/>
                <a:cs typeface="EB Garamond"/>
                <a:sym typeface="EB Garamond"/>
              </a:rPr>
              <a:t>and </a:t>
            </a:r>
            <a:r>
              <a:rPr lang="en-US" b="1" dirty="0">
                <a:solidFill>
                  <a:srgbClr val="0070C0"/>
                </a:solidFill>
                <a:latin typeface="EB Garamond"/>
                <a:ea typeface="EB Garamond"/>
                <a:cs typeface="EB Garamond"/>
                <a:sym typeface="EB Garamond"/>
              </a:rPr>
              <a:t>discuss the most pertinent issues</a:t>
            </a:r>
            <a:r>
              <a:rPr lang="en-US" b="1" dirty="0"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-US" dirty="0">
                <a:latin typeface="EB Garamond"/>
                <a:ea typeface="EB Garamond"/>
                <a:cs typeface="EB Garamond"/>
                <a:sym typeface="EB Garamond"/>
              </a:rPr>
              <a:t>critical to transitioning to the clean cooking sector.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7:notes"/>
          <p:cNvSpPr txBox="1">
            <a:spLocks noGrp="1"/>
          </p:cNvSpPr>
          <p:nvPr>
            <p:ph type="sldNum" idx="12"/>
          </p:nvPr>
        </p:nvSpPr>
        <p:spPr>
          <a:xfrm>
            <a:off x="4023092" y="8540460"/>
            <a:ext cx="3077739" cy="45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2632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The Summit provided a forum for stakeholders to exchange ideas, explore partnerships, and collaborate on innovative solutions to address the challenges facing India's energy sector.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New business opportunity from the clean cooking sector has been proposed by PEDA, UP</a:t>
            </a:r>
            <a:r>
              <a:rPr lang="en-US" baseline="0" dirty="0"/>
              <a:t> and Kerala.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I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D2425-466A-464E-9A8D-90707DE0C9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13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During this workshop Ad.</a:t>
            </a:r>
            <a:r>
              <a:rPr lang="en-US" baseline="0" dirty="0"/>
              <a:t> Sec Power stated that, </a:t>
            </a:r>
            <a:r>
              <a:rPr lang="en-US" dirty="0"/>
              <a:t>E-cooking is going to be the future of the Indian kitchen, need Affordable Business Models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Also </a:t>
            </a:r>
            <a:r>
              <a:rPr lang="en-US" baseline="0" dirty="0" err="1"/>
              <a:t>Finovista</a:t>
            </a:r>
            <a:r>
              <a:rPr lang="en-US" baseline="0" dirty="0"/>
              <a:t> had  </a:t>
            </a:r>
            <a:r>
              <a:rPr lang="en-US" baseline="0" dirty="0" err="1"/>
              <a:t>organised</a:t>
            </a:r>
            <a:r>
              <a:rPr lang="en-US" baseline="0" dirty="0"/>
              <a:t> their 6</a:t>
            </a:r>
            <a:r>
              <a:rPr lang="en-US" baseline="30000" dirty="0"/>
              <a:t>th</a:t>
            </a:r>
            <a:r>
              <a:rPr lang="en-US" baseline="0" dirty="0"/>
              <a:t> Talk on Start labeling programme for induction cook stove with collab CLASP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Soon to </a:t>
            </a:r>
            <a:r>
              <a:rPr lang="en-US" dirty="0" err="1"/>
              <a:t>organise</a:t>
            </a:r>
            <a:r>
              <a:rPr lang="en-US" dirty="0"/>
              <a:t> a National level roundtable over</a:t>
            </a:r>
            <a:r>
              <a:rPr lang="en-US" baseline="0" dirty="0"/>
              <a:t> the standard star labeling of Induction cook stove with BEE And CLASP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D2425-466A-464E-9A8D-90707DE0C9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46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1123950"/>
            <a:ext cx="5394325" cy="3035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9:notes"/>
          <p:cNvSpPr txBox="1">
            <a:spLocks noGrp="1"/>
          </p:cNvSpPr>
          <p:nvPr>
            <p:ph type="body" idx="1"/>
          </p:nvPr>
        </p:nvSpPr>
        <p:spPr>
          <a:xfrm>
            <a:off x="710248" y="4327207"/>
            <a:ext cx="5681980" cy="35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7" lvl="0" indent="-285757" algn="just" rtl="0">
              <a:spcBef>
                <a:spcPts val="0"/>
              </a:spcBef>
              <a:spcAft>
                <a:spcPts val="0"/>
              </a:spcAft>
              <a:buClr>
                <a:srgbClr val="3B245B"/>
              </a:buClr>
              <a:buSzPts val="1400"/>
              <a:buFont typeface="Noto Sans Symbols"/>
              <a:buChar char="▪"/>
            </a:pPr>
            <a:r>
              <a:rPr lang="en-US" sz="1400" dirty="0">
                <a:solidFill>
                  <a:srgbClr val="3B245B"/>
                </a:solidFill>
                <a:latin typeface="EB Garamond"/>
                <a:ea typeface="EB Garamond"/>
                <a:cs typeface="EB Garamond"/>
                <a:sym typeface="EB Garamond"/>
              </a:rPr>
              <a:t>shortlisted 13 potential entrepreneurs at Stage I ---- provided training sessions (6 weeks) ---developed skills and capacity.</a:t>
            </a:r>
            <a:endParaRPr dirty="0"/>
          </a:p>
          <a:p>
            <a:pPr marL="285757" lvl="0" indent="-196857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dirty="0">
              <a:solidFill>
                <a:srgbClr val="3B245B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285757" lvl="0" indent="-285757" algn="just" rtl="0">
              <a:spcBef>
                <a:spcPts val="0"/>
              </a:spcBef>
              <a:spcAft>
                <a:spcPts val="0"/>
              </a:spcAft>
              <a:buClr>
                <a:srgbClr val="3B245B"/>
              </a:buClr>
              <a:buSzPts val="1400"/>
              <a:buFont typeface="Noto Sans Symbols"/>
              <a:buChar char="▪"/>
            </a:pPr>
            <a:r>
              <a:rPr lang="en-US" sz="1400" dirty="0">
                <a:solidFill>
                  <a:srgbClr val="3B245B"/>
                </a:solidFill>
                <a:latin typeface="EB Garamond"/>
                <a:ea typeface="EB Garamond"/>
                <a:cs typeface="EB Garamond"/>
                <a:sym typeface="EB Garamond"/>
              </a:rPr>
              <a:t>selected top three entrepreneurs at Stage II ----- gave a financial grant of up to INR 2.50 lakhs and one-on-one mentorship. </a:t>
            </a:r>
            <a:endParaRPr dirty="0"/>
          </a:p>
          <a:p>
            <a:pPr marL="285757" lvl="0" indent="-196857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dirty="0">
              <a:solidFill>
                <a:srgbClr val="3B245B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285757" lvl="0" indent="-285757" algn="just" rtl="0">
              <a:spcBef>
                <a:spcPts val="0"/>
              </a:spcBef>
              <a:spcAft>
                <a:spcPts val="0"/>
              </a:spcAft>
              <a:buClr>
                <a:srgbClr val="3B245B"/>
              </a:buClr>
              <a:buSzPts val="1400"/>
              <a:buFont typeface="Noto Sans Symbols"/>
              <a:buChar char="▪"/>
            </a:pPr>
            <a:r>
              <a:rPr lang="en-US" sz="1400" b="1" u="sng" dirty="0">
                <a:solidFill>
                  <a:srgbClr val="3B245B"/>
                </a:solidFill>
                <a:latin typeface="EB Garamond"/>
                <a:ea typeface="EB Garamond"/>
                <a:cs typeface="EB Garamond"/>
                <a:sym typeface="EB Garamond"/>
              </a:rPr>
              <a:t>Outcomes:</a:t>
            </a:r>
            <a:r>
              <a:rPr lang="en-US" sz="1400" b="1" dirty="0">
                <a:solidFill>
                  <a:srgbClr val="3B245B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-IN" sz="1400" dirty="0">
                <a:solidFill>
                  <a:srgbClr val="3B245B"/>
                </a:solidFill>
                <a:latin typeface="EB Garamond"/>
                <a:ea typeface="EB Garamond"/>
                <a:cs typeface="EB Garamond"/>
                <a:sym typeface="EB Garamond"/>
              </a:rPr>
              <a:t>Aarti Kanodia – Real Flame has been connected widely within India and with global opportunities for supply of EPCs and Induction Cookstove</a:t>
            </a:r>
          </a:p>
          <a:p>
            <a:pPr marL="285757" lvl="0" indent="-285757" algn="just" rtl="0">
              <a:spcBef>
                <a:spcPts val="0"/>
              </a:spcBef>
              <a:spcAft>
                <a:spcPts val="0"/>
              </a:spcAft>
              <a:buClr>
                <a:srgbClr val="3B245B"/>
              </a:buClr>
              <a:buSzPts val="1400"/>
              <a:buFont typeface="Noto Sans Symbols"/>
              <a:buChar char="▪"/>
            </a:pPr>
            <a:endParaRPr lang="en-IN" sz="1400" dirty="0">
              <a:solidFill>
                <a:srgbClr val="3B245B"/>
              </a:solidFill>
              <a:latin typeface="EB Garamond"/>
              <a:ea typeface="EB Garamond"/>
              <a:sym typeface="EB Garamond"/>
            </a:endParaRPr>
          </a:p>
          <a:p>
            <a:pPr marL="285757" lvl="0" indent="-285757" algn="just" rtl="0">
              <a:spcBef>
                <a:spcPts val="0"/>
              </a:spcBef>
              <a:spcAft>
                <a:spcPts val="0"/>
              </a:spcAft>
              <a:buClr>
                <a:srgbClr val="3B245B"/>
              </a:buClr>
              <a:buSzPts val="1400"/>
              <a:buFont typeface="Noto Sans Symbols"/>
              <a:buChar char="▪"/>
            </a:pPr>
            <a:r>
              <a:rPr lang="en-IN" sz="1400" dirty="0">
                <a:solidFill>
                  <a:srgbClr val="3B245B"/>
                </a:solidFill>
                <a:latin typeface="EB Garamond"/>
                <a:ea typeface="EB Garamond"/>
                <a:sym typeface="EB Garamond"/>
              </a:rPr>
              <a:t>Rudra Solar – Was able to generate commercial loan for INR 25 Lakhs with our mentoring support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9" name="Google Shape;299;p9:notes"/>
          <p:cNvSpPr txBox="1">
            <a:spLocks noGrp="1"/>
          </p:cNvSpPr>
          <p:nvPr>
            <p:ph type="sldNum" idx="12"/>
          </p:nvPr>
        </p:nvSpPr>
        <p:spPr>
          <a:xfrm>
            <a:off x="4023092" y="8540460"/>
            <a:ext cx="3077739" cy="45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4938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5B6FD-62C2-43A5-A50F-EACD6438A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D97FD-38F9-4F2E-8DE4-0FF42F40F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65D44-E5EE-4F6D-9A68-503E3090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/>
              <a:t>6/19/23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FEE06-AB7E-41A5-8BDC-5E2E45AD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B909A-59F1-4427-9CA8-659A93F4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9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481C4-69C3-4ED7-9AB1-640695DDD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83128-9889-4BC6-B742-99D07E3B7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76B6-3DCF-49CA-8E15-BC9850FA1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/>
              <a:t>6/19/23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5FC41-A50E-448E-A5A1-F781245D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90E13-9987-4D84-AECD-2FD73147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4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BBE0B9-41AF-447F-A17C-FD6366DAF4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66220F-442B-432D-BBD2-58E962633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16DFB-321C-414E-AAFC-30595AD32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/>
              <a:t>6/19/23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4CC5F-0B54-40E0-9F77-8CA4E7C2D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1D12C-13CC-413D-8DA6-77358F70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4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8A10-9928-43C6-9059-1625B2527A6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19/06/23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B17E-2DA0-4922-B245-65FFADC63EF4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45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8A10-9928-43C6-9059-1625B2527A6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19/06/23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B17E-2DA0-4922-B245-65FFADC63EF4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50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8A10-9928-43C6-9059-1625B2527A6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19/06/23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B17E-2DA0-4922-B245-65FFADC63EF4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73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8A10-9928-43C6-9059-1625B2527A6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19/06/23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B17E-2DA0-4922-B245-65FFADC63EF4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762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8A10-9928-43C6-9059-1625B2527A6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19/06/23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B17E-2DA0-4922-B245-65FFADC63EF4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34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8A10-9928-43C6-9059-1625B2527A6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19/06/23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B17E-2DA0-4922-B245-65FFADC63EF4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54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8A10-9928-43C6-9059-1625B2527A6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19/06/23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B17E-2DA0-4922-B245-65FFADC63EF4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23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8A10-9928-43C6-9059-1625B2527A6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19/06/23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B17E-2DA0-4922-B245-65FFADC63EF4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29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F15B2-6543-46F4-AB48-D28845F04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7AC72-D753-417E-9D81-32228292F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1E5C7-0629-499A-8955-E7B2E8425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/>
              <a:t>6/19/23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E5994-487F-40C3-BD84-CC5522B2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628C9-09EB-4425-BFF3-D3E0EDA0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90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8A10-9928-43C6-9059-1625B2527A6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19/06/23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B17E-2DA0-4922-B245-65FFADC63EF4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87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8A10-9928-43C6-9059-1625B2527A6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19/06/23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B17E-2DA0-4922-B245-65FFADC63EF4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41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8A10-9928-43C6-9059-1625B2527A6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19/06/23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CB17E-2DA0-4922-B245-65FFADC63EF4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92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5B6FD-62C2-43A5-A50F-EACD6438A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D97FD-38F9-4F2E-8DE4-0FF42F40F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65D44-E5EE-4F6D-9A68-503E3090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FEE06-AB7E-41A5-8BDC-5E2E45AD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B909A-59F1-4427-9CA8-659A93F4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54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F15B2-6543-46F4-AB48-D28845F04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7AC72-D753-417E-9D81-32228292F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1E5C7-0629-499A-8955-E7B2E8425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E5994-487F-40C3-BD84-CC5522B2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628C9-09EB-4425-BFF3-D3E0EDA0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31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D54E-4B55-4025-A5EA-12A26132D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BFBCF-F1F6-451C-9F38-84B43DD06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27FD3-6497-4D8B-8813-E49197DBE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D3205-4C8E-4F9D-8146-41619EE90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D2A9A-BBD1-40D9-9204-9E4F9AEB9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89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82656-2698-4C9E-9F18-50A190F83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3AAC0-4E9E-494C-A2E2-03B5879071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48EA2-3D0F-4F48-9FCB-656E821A0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E3B7C-4F0A-4F3C-9435-C56459FAE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FB79C-29FB-48C8-94F6-2E0B1E1CB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492D9-E4BE-4DE8-9139-2538BA2EA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34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9482A-7ACB-41CA-A8CD-3C72994B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F357C-466C-48F4-900A-1BCEFFD27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0484C-4240-4B5D-95E5-97AD33BEA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5DC7F9-6580-43B5-83B7-9887358FE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225B5-B232-4F52-8C34-D5BCB7C11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D9B17-FA35-4531-A727-F956D1D72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AD2BF-E66B-41E5-AE71-21B281A1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09CA9F-E3DD-4546-87D7-992658CD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67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48D8D-97A8-42FF-A97A-A936A65AD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04BC6D-A7BB-42CD-8413-F69F59A6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50727E-B126-477F-9F3F-65E121B23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AAB19-7E61-429A-9E58-37D477D6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48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B54AD-C412-4A23-B4A5-85AAF159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F35BD7-9CB4-454D-90B7-562305D23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D93EB-8D0E-4F97-BC0E-FF06B504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D54E-4B55-4025-A5EA-12A26132D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BFBCF-F1F6-451C-9F38-84B43DD06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27FD3-6497-4D8B-8813-E49197DBE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/>
              <a:t>6/19/23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D3205-4C8E-4F9D-8146-41619EE90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D2A9A-BBD1-40D9-9204-9E4F9AEB9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20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E53B7-0A7A-435E-A407-618D6725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303E9-6A3A-4778-B12A-4FF3D4E0F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32DEB-3DB7-4C9D-A4CD-8B240DF6C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0BD47-8D8D-46AC-808E-59D7929EF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958E0-E9DE-4A2F-A958-10C60F1B4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AB3FD-02CD-4DB8-AB5E-3A9AAE3A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58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83969-9B29-4278-9B06-608B3919A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08571-8F0E-4620-A81C-162B64A667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B9F2E-185F-4B9E-9BE9-2B4DE7045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3E65C-E85E-41DA-97D6-3DD6C212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C59E7-C6A5-4270-945E-E7397A6C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616E0-2180-41A2-A32C-784A0B53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49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481C4-69C3-4ED7-9AB1-640695DDD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83128-9889-4BC6-B742-99D07E3B7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76B6-3DCF-49CA-8E15-BC9850FA1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5FC41-A50E-448E-A5A1-F781245D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90E13-9987-4D84-AECD-2FD73147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24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BBE0B9-41AF-447F-A17C-FD6366DAF4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66220F-442B-432D-BBD2-58E962633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16DFB-321C-414E-AAFC-30595AD32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4CC5F-0B54-40E0-9F77-8CA4E7C2D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1D12C-13CC-413D-8DA6-77358F70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1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82656-2698-4C9E-9F18-50A190F83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3AAC0-4E9E-494C-A2E2-03B5879071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48EA2-3D0F-4F48-9FCB-656E821A0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E3B7C-4F0A-4F3C-9435-C56459FAE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/>
              <a:t>6/19/23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FB79C-29FB-48C8-94F6-2E0B1E1CB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492D9-E4BE-4DE8-9139-2538BA2EA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9482A-7ACB-41CA-A8CD-3C72994B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F357C-466C-48F4-900A-1BCEFFD27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0484C-4240-4B5D-95E5-97AD33BEA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5DC7F9-6580-43B5-83B7-9887358FE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225B5-B232-4F52-8C34-D5BCB7C11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D9B17-FA35-4531-A727-F956D1D72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/>
              <a:t>6/19/23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AD2BF-E66B-41E5-AE71-21B281A1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09CA9F-E3DD-4546-87D7-992658CD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3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48D8D-97A8-42FF-A97A-A936A65AD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04BC6D-A7BB-42CD-8413-F69F59A6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/>
              <a:t>6/19/23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50727E-B126-477F-9F3F-65E121B23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AAB19-7E61-429A-9E58-37D477D6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4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B54AD-C412-4A23-B4A5-85AAF159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/>
              <a:t>6/19/23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F35BD7-9CB4-454D-90B7-562305D23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D93EB-8D0E-4F97-BC0E-FF06B504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02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E53B7-0A7A-435E-A407-618D6725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303E9-6A3A-4778-B12A-4FF3D4E0F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32DEB-3DB7-4C9D-A4CD-8B240DF6C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0BD47-8D8D-46AC-808E-59D7929EF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/>
              <a:t>6/19/23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958E0-E9DE-4A2F-A958-10C60F1B4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AB3FD-02CD-4DB8-AB5E-3A9AAE3A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4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83969-9B29-4278-9B06-608B3919A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08571-8F0E-4620-A81C-162B64A667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B9F2E-185F-4B9E-9BE9-2B4DE7045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3E65C-E85E-41DA-97D6-3DD6C212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BA3FA-7855-44AB-86BA-DA25D30BBE83}" type="datetimeFigureOut">
              <a:rPr lang="en-US" smtClean="0"/>
              <a:t>6/19/23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C59E7-C6A5-4270-945E-E7397A6C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616E0-2180-41A2-A32C-784A0B53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CDE8-ADD4-4B27-B639-EE1EB7B72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0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0F94C-1F11-4A7D-94C2-AF554978D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63BBB-28B4-46BE-A62C-3B90D7BFE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74D51-DFCA-4CB9-95C8-C98A165E1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BA3FA-7855-44AB-86BA-DA25D30BBE83}" type="datetimeFigureOut">
              <a:rPr lang="en-US" smtClean="0"/>
              <a:t>6/19/23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FE04D-3E59-49B1-ACF5-7B1EED736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93C46-A102-4DD3-834E-B72BB17C7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5CDE8-ADD4-4B27-B639-EE1EB7B72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5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68A10-9928-43C6-9059-1625B2527A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19/06/23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CB17E-2DA0-4922-B245-65FFADC63EF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7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0F94C-1F11-4A7D-94C2-AF554978D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63BBB-28B4-46BE-A62C-3B90D7BFE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74D51-DFCA-4CB9-95C8-C98A165E1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BA3FA-7855-44AB-86BA-DA25D30BBE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FE04D-3E59-49B1-ACF5-7B1EED736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93C46-A102-4DD3-834E-B72BB17C7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5CDE8-ADD4-4B27-B639-EE1EB7B722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9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32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42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45.png"/><Relationship Id="rId7" Type="http://schemas.openxmlformats.org/officeDocument/2006/relationships/diagramLayout" Target="../diagrams/layout13.xml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diagramData" Target="../diagrams/data13.xml"/><Relationship Id="rId11" Type="http://schemas.openxmlformats.org/officeDocument/2006/relationships/image" Target="../media/image48.jpeg"/><Relationship Id="rId5" Type="http://schemas.openxmlformats.org/officeDocument/2006/relationships/image" Target="../media/image47.png"/><Relationship Id="rId10" Type="http://schemas.microsoft.com/office/2007/relationships/diagramDrawing" Target="../diagrams/drawing13.xml"/><Relationship Id="rId4" Type="http://schemas.openxmlformats.org/officeDocument/2006/relationships/image" Target="../media/image46.png"/><Relationship Id="rId9" Type="http://schemas.openxmlformats.org/officeDocument/2006/relationships/diagramColors" Target="../diagrams/colors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diagramData" Target="../diagrams/data17.xml"/><Relationship Id="rId18" Type="http://schemas.openxmlformats.org/officeDocument/2006/relationships/diagramData" Target="../diagrams/data18.xml"/><Relationship Id="rId26" Type="http://schemas.openxmlformats.org/officeDocument/2006/relationships/diagramColors" Target="../diagrams/colors19.xml"/><Relationship Id="rId3" Type="http://schemas.openxmlformats.org/officeDocument/2006/relationships/diagramData" Target="../diagrams/data15.xml"/><Relationship Id="rId21" Type="http://schemas.openxmlformats.org/officeDocument/2006/relationships/diagramColors" Target="../diagrams/colors18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17" Type="http://schemas.microsoft.com/office/2007/relationships/diagramDrawing" Target="../diagrams/drawing17.xml"/><Relationship Id="rId25" Type="http://schemas.openxmlformats.org/officeDocument/2006/relationships/diagramQuickStyle" Target="../diagrams/quickStyle19.xml"/><Relationship Id="rId2" Type="http://schemas.openxmlformats.org/officeDocument/2006/relationships/notesSlide" Target="../notesSlides/notesSlide15.xml"/><Relationship Id="rId16" Type="http://schemas.openxmlformats.org/officeDocument/2006/relationships/diagramColors" Target="../diagrams/colors17.xml"/><Relationship Id="rId20" Type="http://schemas.openxmlformats.org/officeDocument/2006/relationships/diagramQuickStyle" Target="../diagrams/quickStyle1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24" Type="http://schemas.openxmlformats.org/officeDocument/2006/relationships/diagramLayout" Target="../diagrams/layout19.xml"/><Relationship Id="rId5" Type="http://schemas.openxmlformats.org/officeDocument/2006/relationships/diagramQuickStyle" Target="../diagrams/quickStyle15.xml"/><Relationship Id="rId15" Type="http://schemas.openxmlformats.org/officeDocument/2006/relationships/diagramQuickStyle" Target="../diagrams/quickStyle17.xml"/><Relationship Id="rId23" Type="http://schemas.openxmlformats.org/officeDocument/2006/relationships/diagramData" Target="../diagrams/data19.xml"/><Relationship Id="rId10" Type="http://schemas.openxmlformats.org/officeDocument/2006/relationships/diagramQuickStyle" Target="../diagrams/quickStyle16.xml"/><Relationship Id="rId19" Type="http://schemas.openxmlformats.org/officeDocument/2006/relationships/diagramLayout" Target="../diagrams/layout18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Relationship Id="rId14" Type="http://schemas.openxmlformats.org/officeDocument/2006/relationships/diagramLayout" Target="../diagrams/layout17.xml"/><Relationship Id="rId22" Type="http://schemas.microsoft.com/office/2007/relationships/diagramDrawing" Target="../diagrams/drawing18.xml"/><Relationship Id="rId27" Type="http://schemas.microsoft.com/office/2007/relationships/diagramDrawing" Target="../diagrams/drawin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0.jpeg"/><Relationship Id="rId5" Type="http://schemas.openxmlformats.org/officeDocument/2006/relationships/diagramData" Target="../diagrams/data2.xml"/><Relationship Id="rId10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18" Type="http://schemas.openxmlformats.org/officeDocument/2006/relationships/diagramColors" Target="../diagrams/colors5.xml"/><Relationship Id="rId3" Type="http://schemas.openxmlformats.org/officeDocument/2006/relationships/image" Target="../media/image21.jpeg"/><Relationship Id="rId21" Type="http://schemas.openxmlformats.org/officeDocument/2006/relationships/diagramLayout" Target="../diagrams/layout6.xml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17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6" Type="http://schemas.openxmlformats.org/officeDocument/2006/relationships/diagramLayout" Target="../diagrams/layout5.xml"/><Relationship Id="rId20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24" Type="http://schemas.microsoft.com/office/2007/relationships/diagramDrawing" Target="../diagrams/drawing6.xml"/><Relationship Id="rId5" Type="http://schemas.openxmlformats.org/officeDocument/2006/relationships/diagramData" Target="../diagrams/data3.xml"/><Relationship Id="rId15" Type="http://schemas.openxmlformats.org/officeDocument/2006/relationships/diagramData" Target="../diagrams/data5.xml"/><Relationship Id="rId23" Type="http://schemas.openxmlformats.org/officeDocument/2006/relationships/diagramColors" Target="../diagrams/colors6.xml"/><Relationship Id="rId10" Type="http://schemas.openxmlformats.org/officeDocument/2006/relationships/diagramData" Target="../diagrams/data4.xml"/><Relationship Id="rId19" Type="http://schemas.microsoft.com/office/2007/relationships/diagramDrawing" Target="../diagrams/drawing5.xml"/><Relationship Id="rId4" Type="http://schemas.openxmlformats.org/officeDocument/2006/relationships/image" Target="../media/image22.jpeg"/><Relationship Id="rId9" Type="http://schemas.microsoft.com/office/2007/relationships/diagramDrawing" Target="../diagrams/drawing3.xml"/><Relationship Id="rId14" Type="http://schemas.microsoft.com/office/2007/relationships/diagramDrawing" Target="../diagrams/drawing4.xml"/><Relationship Id="rId22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5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01DA0A-2F87-4C40-AB7B-240684053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941" y="6280047"/>
            <a:ext cx="1860256" cy="520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F9420C-632E-4662-ADA8-F42906FB5461}"/>
              </a:ext>
            </a:extLst>
          </p:cNvPr>
          <p:cNvSpPr txBox="1"/>
          <p:nvPr/>
        </p:nvSpPr>
        <p:spPr>
          <a:xfrm>
            <a:off x="9567753" y="5955176"/>
            <a:ext cx="2551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0000"/>
                </a:solidFill>
                <a:latin typeface="Georgia" panose="02040502050405020303" pitchFamily="18" charset="0"/>
              </a:rPr>
              <a:t>In Country Partner -India</a:t>
            </a:r>
            <a:endParaRPr lang="en-IN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51503-5C96-4CF6-83F1-F9D6BA818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46" y="124614"/>
            <a:ext cx="1825060" cy="732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5620B8-F141-4FBC-97EF-8DF9515DC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13" y="124617"/>
            <a:ext cx="759243" cy="645477"/>
          </a:xfrm>
          <a:prstGeom prst="rect">
            <a:avLst/>
          </a:prstGeom>
        </p:spPr>
      </p:pic>
      <p:pic>
        <p:nvPicPr>
          <p:cNvPr id="6" name="Picture 2" descr="Home | ESMAP">
            <a:extLst>
              <a:ext uri="{FF2B5EF4-FFF2-40B4-BE49-F238E27FC236}">
                <a16:creationId xmlns:a16="http://schemas.microsoft.com/office/drawing/2014/main" id="{2C4BCC51-EA8D-43A2-9E57-1235E431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282" y="243868"/>
            <a:ext cx="1925943" cy="47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hD Studentship: Loughborough and EIS - IFAPA">
            <a:extLst>
              <a:ext uri="{FF2B5EF4-FFF2-40B4-BE49-F238E27FC236}">
                <a16:creationId xmlns:a16="http://schemas.microsoft.com/office/drawing/2014/main" id="{84DC6D41-AB65-4540-97B9-CAD06185E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5" b="6101"/>
          <a:stretch/>
        </p:blipFill>
        <p:spPr bwMode="auto">
          <a:xfrm>
            <a:off x="7094913" y="290745"/>
            <a:ext cx="1716411" cy="47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90F678AE-4BD4-4F2C-8E2F-F45C6941C74B}"/>
              </a:ext>
            </a:extLst>
          </p:cNvPr>
          <p:cNvSpPr txBox="1"/>
          <p:nvPr/>
        </p:nvSpPr>
        <p:spPr>
          <a:xfrm>
            <a:off x="766119" y="4419015"/>
            <a:ext cx="100584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4400" b="1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MECS Programme in India</a:t>
            </a:r>
            <a:endParaRPr lang="en-GB" sz="4400" b="1" dirty="0">
              <a:solidFill>
                <a:srgbClr val="000000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03A878-E562-29A2-492E-C2D20FB327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1702" y="1014226"/>
            <a:ext cx="6448596" cy="27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52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 txBox="1"/>
          <p:nvPr/>
        </p:nvSpPr>
        <p:spPr>
          <a:xfrm>
            <a:off x="2" y="11016"/>
            <a:ext cx="9199084" cy="6492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EB Garamond"/>
              <a:buNone/>
            </a:pPr>
            <a:r>
              <a:rPr lang="en-US" sz="3200" b="1" dirty="0">
                <a:solidFill>
                  <a:schemeClr val="lt1"/>
                </a:solidFill>
                <a:latin typeface="EB Garamond"/>
              </a:rPr>
              <a:t>Work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3200" b="1" i="0" dirty="0">
                <a:solidFill>
                  <a:schemeClr val="lt1"/>
                </a:solidFill>
                <a:effectLst/>
                <a:latin typeface="EB Garamond"/>
              </a:rPr>
              <a:t>with </a:t>
            </a:r>
            <a:r>
              <a:rPr lang="en-US" sz="3200" b="1" dirty="0">
                <a:solidFill>
                  <a:schemeClr val="lt1"/>
                </a:solidFill>
                <a:latin typeface="EB Garamond"/>
              </a:rPr>
              <a:t>Manufacturers</a:t>
            </a:r>
            <a:endParaRPr sz="3200" b="1" dirty="0">
              <a:solidFill>
                <a:schemeClr val="lt1"/>
              </a:solidFill>
              <a:latin typeface="EB Garamond"/>
              <a:sym typeface="EB Garamond"/>
            </a:endParaRPr>
          </a:p>
        </p:txBody>
      </p:sp>
      <p:pic>
        <p:nvPicPr>
          <p:cNvPr id="310" name="Google Shape;31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6017" y="91529"/>
            <a:ext cx="5617689" cy="29058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1BD90B-E5E3-B7AF-216E-8E23CE9DFB18}"/>
              </a:ext>
            </a:extLst>
          </p:cNvPr>
          <p:cNvSpPr txBox="1"/>
          <p:nvPr/>
        </p:nvSpPr>
        <p:spPr>
          <a:xfrm>
            <a:off x="250629" y="920255"/>
            <a:ext cx="55189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latin typeface="EB Garamond" panose="00000500000000000000" pitchFamily="2" charset="0"/>
                <a:ea typeface="EB Garamond" panose="00000500000000000000" pitchFamily="2" charset="0"/>
              </a:rPr>
              <a:t>India's </a:t>
            </a:r>
            <a:r>
              <a:rPr lang="en-IN" sz="3200" dirty="0">
                <a:latin typeface="EB Garamond" panose="00000500000000000000" pitchFamily="2" charset="0"/>
                <a:ea typeface="EB Garamond" panose="00000500000000000000" pitchFamily="2" charset="0"/>
              </a:rPr>
              <a:t>1st</a:t>
            </a:r>
            <a:r>
              <a:rPr lang="en-IN" sz="2000" dirty="0">
                <a:latin typeface="EB Garamond" panose="00000500000000000000" pitchFamily="2" charset="0"/>
                <a:ea typeface="EB Garamond" panose="00000500000000000000" pitchFamily="2" charset="0"/>
              </a:rPr>
              <a:t> Entrepreneurship Development Program In Clean Cooking. Supported by </a:t>
            </a:r>
            <a:r>
              <a:rPr lang="en-IN" sz="2000" b="1" dirty="0">
                <a:latin typeface="EB Garamond" panose="00000500000000000000" pitchFamily="2" charset="0"/>
                <a:ea typeface="EB Garamond" panose="00000500000000000000" pitchFamily="2" charset="0"/>
              </a:rPr>
              <a:t>Office of Principal Scientific Advisor to Government of India(PSA) </a:t>
            </a:r>
            <a:r>
              <a:rPr lang="en-IN" sz="2000" dirty="0">
                <a:latin typeface="EB Garamond" panose="00000500000000000000" pitchFamily="2" charset="0"/>
                <a:ea typeface="EB Garamond" panose="00000500000000000000" pitchFamily="2" charset="0"/>
              </a:rPr>
              <a:t>and </a:t>
            </a:r>
            <a:r>
              <a:rPr lang="en-IN" sz="2000" b="1" dirty="0">
                <a:latin typeface="EB Garamond" panose="00000500000000000000" pitchFamily="2" charset="0"/>
                <a:ea typeface="EB Garamond" panose="00000500000000000000" pitchFamily="2" charset="0"/>
              </a:rPr>
              <a:t>Energy Efficiency Services Ltd (EESL)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DE45F07-9983-939C-8E64-84AF7B442559}"/>
              </a:ext>
            </a:extLst>
          </p:cNvPr>
          <p:cNvGraphicFramePr/>
          <p:nvPr/>
        </p:nvGraphicFramePr>
        <p:xfrm>
          <a:off x="-1377112" y="3494065"/>
          <a:ext cx="9367096" cy="3830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2CEAA0-E514-BB02-9F3C-5A9FD7180762}"/>
              </a:ext>
            </a:extLst>
          </p:cNvPr>
          <p:cNvCxnSpPr/>
          <p:nvPr/>
        </p:nvCxnSpPr>
        <p:spPr>
          <a:xfrm>
            <a:off x="2445745" y="3821340"/>
            <a:ext cx="0" cy="2897435"/>
          </a:xfrm>
          <a:prstGeom prst="line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4ACC2E-6BE2-1432-8D26-53AEB825D469}"/>
              </a:ext>
            </a:extLst>
          </p:cNvPr>
          <p:cNvCxnSpPr>
            <a:cxnSpLocks/>
          </p:cNvCxnSpPr>
          <p:nvPr/>
        </p:nvCxnSpPr>
        <p:spPr>
          <a:xfrm>
            <a:off x="4790505" y="3492994"/>
            <a:ext cx="0" cy="3240797"/>
          </a:xfrm>
          <a:prstGeom prst="line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87C104F-03DC-54C9-298E-F35402A620E2}"/>
              </a:ext>
            </a:extLst>
          </p:cNvPr>
          <p:cNvSpPr txBox="1"/>
          <p:nvPr/>
        </p:nvSpPr>
        <p:spPr>
          <a:xfrm>
            <a:off x="4801107" y="3542570"/>
            <a:ext cx="1916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INR 2.5 Lakhs Grant 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1-to-1 Mentoring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018ED0-065C-771C-D1F6-DCCE62D06BC4}"/>
              </a:ext>
            </a:extLst>
          </p:cNvPr>
          <p:cNvSpPr txBox="1"/>
          <p:nvPr/>
        </p:nvSpPr>
        <p:spPr>
          <a:xfrm>
            <a:off x="2511852" y="3459891"/>
            <a:ext cx="2177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6 Weeks of Multi-Disciplinary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Certificate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Coffee Table Book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B8096A-B824-AC7F-0B87-22FB88ADDAFD}"/>
              </a:ext>
            </a:extLst>
          </p:cNvPr>
          <p:cNvSpPr txBox="1"/>
          <p:nvPr/>
        </p:nvSpPr>
        <p:spPr>
          <a:xfrm>
            <a:off x="93639" y="3782091"/>
            <a:ext cx="1916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Workshop for Business Pitching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87602A-DBC3-0367-0252-B21424E0838E}"/>
              </a:ext>
            </a:extLst>
          </p:cNvPr>
          <p:cNvSpPr txBox="1"/>
          <p:nvPr/>
        </p:nvSpPr>
        <p:spPr>
          <a:xfrm>
            <a:off x="93638" y="2826705"/>
            <a:ext cx="500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rgbClr val="002060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The programme Supported Electric, Solar PV, Battery, Hybrid Solutions for Clean cooking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0C9415-33AA-5496-B890-584B66C7AF61}"/>
              </a:ext>
            </a:extLst>
          </p:cNvPr>
          <p:cNvSpPr txBox="1"/>
          <p:nvPr/>
        </p:nvSpPr>
        <p:spPr>
          <a:xfrm>
            <a:off x="606389" y="6146108"/>
            <a:ext cx="5783855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Applications were shortlisted through Expert Committee Group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15A773CE-2CA9-31F7-992A-35A6C87B6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E49F78-65AF-48AC-9AA7-26D4876CA7E5}"/>
              </a:ext>
            </a:extLst>
          </p:cNvPr>
          <p:cNvSpPr txBox="1"/>
          <p:nvPr/>
        </p:nvSpPr>
        <p:spPr>
          <a:xfrm>
            <a:off x="6866262" y="3258871"/>
            <a:ext cx="5188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baseline="0" dirty="0">
                <a:solidFill>
                  <a:srgbClr val="392562"/>
                </a:solidFill>
                <a:latin typeface="Montserrat-Bold"/>
              </a:rPr>
              <a:t>Exhibition on Modern Energy based </a:t>
            </a:r>
            <a:r>
              <a:rPr lang="en-IN" b="1" i="0" u="none" strike="noStrike" baseline="0" dirty="0">
                <a:solidFill>
                  <a:srgbClr val="392562"/>
                </a:solidFill>
                <a:latin typeface="Montserrat-Bold"/>
              </a:rPr>
              <a:t>Cooking Technologies/Solutions</a:t>
            </a:r>
            <a:endParaRPr lang="en-IN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34462B-6F39-4B99-92EE-88ECE86061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705" t="38715" r="35031" b="23855"/>
          <a:stretch/>
        </p:blipFill>
        <p:spPr>
          <a:xfrm>
            <a:off x="7048647" y="3987787"/>
            <a:ext cx="5049714" cy="27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39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1;p9">
            <a:extLst>
              <a:ext uri="{FF2B5EF4-FFF2-40B4-BE49-F238E27FC236}">
                <a16:creationId xmlns:a16="http://schemas.microsoft.com/office/drawing/2014/main" id="{E9E5C317-D2DD-9753-2B1C-C87F855EACF9}"/>
              </a:ext>
            </a:extLst>
          </p:cNvPr>
          <p:cNvSpPr txBox="1"/>
          <p:nvPr/>
        </p:nvSpPr>
        <p:spPr>
          <a:xfrm>
            <a:off x="2" y="11016"/>
            <a:ext cx="9199084" cy="6492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EB Garamond"/>
              <a:buNone/>
            </a:pPr>
            <a:r>
              <a:rPr lang="en-US" sz="3200" b="1" dirty="0">
                <a:solidFill>
                  <a:schemeClr val="lt1"/>
                </a:solidFill>
                <a:latin typeface="EB Garamond"/>
              </a:rPr>
              <a:t>Work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3200" b="1" i="0" dirty="0">
                <a:solidFill>
                  <a:schemeClr val="lt1"/>
                </a:solidFill>
                <a:effectLst/>
                <a:latin typeface="EB Garamond"/>
              </a:rPr>
              <a:t>with </a:t>
            </a:r>
            <a:r>
              <a:rPr lang="en-US" sz="3200" b="1" dirty="0">
                <a:solidFill>
                  <a:schemeClr val="lt1"/>
                </a:solidFill>
                <a:latin typeface="EB Garamond"/>
              </a:rPr>
              <a:t>Manufacturers …….</a:t>
            </a:r>
            <a:r>
              <a:rPr lang="en-US" sz="3200" b="1" dirty="0" err="1">
                <a:solidFill>
                  <a:schemeClr val="lt1"/>
                </a:solidFill>
                <a:latin typeface="EB Garamond"/>
              </a:rPr>
              <a:t>Contd</a:t>
            </a:r>
            <a:endParaRPr sz="3200" b="1" dirty="0">
              <a:solidFill>
                <a:schemeClr val="lt1"/>
              </a:solidFill>
              <a:latin typeface="EB Garamond"/>
              <a:sym typeface="EB Garamon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C1051-7A42-2CF1-8C3C-1630DF17F6D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6"/>
          <a:stretch/>
        </p:blipFill>
        <p:spPr bwMode="auto">
          <a:xfrm>
            <a:off x="224418" y="3842951"/>
            <a:ext cx="5558544" cy="289483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C23992-5F95-6172-AFF1-B1E6CA96567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43" y="3842951"/>
            <a:ext cx="4878923" cy="28948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1C6960-FC01-4C90-4113-4C7CE107152F}"/>
              </a:ext>
            </a:extLst>
          </p:cNvPr>
          <p:cNvSpPr txBox="1"/>
          <p:nvPr/>
        </p:nvSpPr>
        <p:spPr>
          <a:xfrm>
            <a:off x="12357" y="747989"/>
            <a:ext cx="1219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ECS in India, 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has been closely working with </a:t>
            </a:r>
            <a:r>
              <a: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Device manufacturers on capability building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In 2020, Indian Start-up brand </a:t>
            </a:r>
            <a:r>
              <a:rPr lang="en-GB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“AUFLA” received the “Global Leap Award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algn="just"/>
            <a:endParaRPr lang="en-GB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b="0" i="0" dirty="0">
                <a:solidFill>
                  <a:srgbClr val="000000"/>
                </a:solidFill>
                <a:effectLst/>
              </a:rPr>
              <a:t>MECS in India, has worked closely with 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Aufla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US" b="0" i="0" dirty="0">
                <a:solidFill>
                  <a:srgbClr val="000000"/>
                </a:solidFill>
                <a:effectLst/>
              </a:rPr>
              <a:t>under capacity building efforts and also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US" b="0" i="0" dirty="0">
                <a:solidFill>
                  <a:srgbClr val="000000"/>
                </a:solidFill>
                <a:effectLst/>
              </a:rPr>
              <a:t>helped them with required statuary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</a:rPr>
              <a:t>compliances and certifications. 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</a:p>
          <a:p>
            <a:pPr algn="l"/>
            <a:endParaRPr lang="en-US" b="0" i="0" dirty="0">
              <a:solidFill>
                <a:srgbClr val="000000"/>
              </a:solidFill>
              <a:effectLst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Through the </a:t>
            </a:r>
            <a:r>
              <a:rPr lang="en-GB" dirty="0" err="1">
                <a:ea typeface="Calibri" panose="020F0502020204030204" pitchFamily="34" charset="0"/>
                <a:cs typeface="Times New Roman" panose="02020603050405020304" pitchFamily="18" charset="0"/>
              </a:rPr>
              <a:t>programm’s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 intervention, </a:t>
            </a:r>
            <a:r>
              <a:rPr lang="en-GB" dirty="0" err="1">
                <a:ea typeface="Calibri" panose="020F0502020204030204" pitchFamily="34" charset="0"/>
                <a:cs typeface="Times New Roman" panose="02020603050405020304" pitchFamily="18" charset="0"/>
              </a:rPr>
              <a:t>Aufla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 has been successful in setting and scaling it’s manufacturing capabilities and is ready to service large-scale domestic and international orders. Can service an order capacity of 5000 EPCs/Per Month </a:t>
            </a:r>
          </a:p>
          <a:p>
            <a:pPr algn="just"/>
            <a:endParaRPr lang="en-GB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Recently, the brand has built up it’s capacity as an OEM and is in discussion with leading India Brands for their white labelling.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GB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384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55575" y="804230"/>
          <a:ext cx="6135056" cy="3051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utoShape 2" descr="blob:https://web.whatsapp.com/53d298fb-85bc-428f-81b0-3dcb5cda69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1" y="3729438"/>
            <a:ext cx="5058520" cy="3039393"/>
          </a:xfrm>
          <a:prstGeom prst="rect">
            <a:avLst/>
          </a:prstGeom>
        </p:spPr>
      </p:pic>
      <p:sp>
        <p:nvSpPr>
          <p:cNvPr id="6" name="Google Shape;301;p9">
            <a:extLst>
              <a:ext uri="{FF2B5EF4-FFF2-40B4-BE49-F238E27FC236}">
                <a16:creationId xmlns:a16="http://schemas.microsoft.com/office/drawing/2014/main" id="{4ECA6964-D894-4613-8C5C-7D4799D04BBF}"/>
              </a:ext>
            </a:extLst>
          </p:cNvPr>
          <p:cNvSpPr txBox="1"/>
          <p:nvPr/>
        </p:nvSpPr>
        <p:spPr>
          <a:xfrm>
            <a:off x="2" y="11016"/>
            <a:ext cx="9966958" cy="6492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EB Garamond"/>
              <a:buNone/>
            </a:pPr>
            <a:r>
              <a:rPr lang="en-US" sz="2400" b="1" dirty="0">
                <a:solidFill>
                  <a:schemeClr val="lt1"/>
                </a:solidFill>
                <a:latin typeface="EB Garamond"/>
                <a:sym typeface="EB Garamond"/>
              </a:rPr>
              <a:t>Collaboration with EESL – Demand Creation &amp; Market Development</a:t>
            </a:r>
            <a:endParaRPr sz="2400" b="1" dirty="0">
              <a:solidFill>
                <a:schemeClr val="lt1"/>
              </a:solidFill>
              <a:latin typeface="EB Garamond"/>
              <a:sym typeface="EB Garamond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6EE9CDA-A64F-43FC-8885-5F02D7C22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4" t="5823" r="10642" b="9422"/>
          <a:stretch/>
        </p:blipFill>
        <p:spPr bwMode="auto">
          <a:xfrm>
            <a:off x="6962660" y="671317"/>
            <a:ext cx="4926885" cy="383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A3BB91-41F7-4BFE-A842-597B9996F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204" y="4355075"/>
            <a:ext cx="3828148" cy="212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124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"/>
          <p:cNvSpPr txBox="1"/>
          <p:nvPr/>
        </p:nvSpPr>
        <p:spPr>
          <a:xfrm>
            <a:off x="1" y="13920"/>
            <a:ext cx="4153615" cy="58153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 Research  </a:t>
            </a:r>
            <a:endParaRPr sz="3200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00117-B209-9C62-77F1-5E967FFC49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549208-5A8B-4067-8E12-C1939BD6BFD8}"/>
              </a:ext>
            </a:extLst>
          </p:cNvPr>
          <p:cNvSpPr txBox="1"/>
          <p:nvPr/>
        </p:nvSpPr>
        <p:spPr>
          <a:xfrm rot="16200000">
            <a:off x="-957414" y="1608782"/>
            <a:ext cx="2346147" cy="40011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India </a:t>
            </a:r>
            <a:r>
              <a:rPr lang="en-US" sz="2000" b="1" dirty="0" err="1">
                <a:solidFill>
                  <a:schemeClr val="bg1"/>
                </a:solidFill>
              </a:rPr>
              <a:t>ecookbook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5CD574-802E-418A-B3C7-8590374D09CD}"/>
              </a:ext>
            </a:extLst>
          </p:cNvPr>
          <p:cNvSpPr txBox="1"/>
          <p:nvPr/>
        </p:nvSpPr>
        <p:spPr>
          <a:xfrm>
            <a:off x="4153616" y="13920"/>
            <a:ext cx="2346147" cy="40011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Appliance mapping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463D771-9E80-8847-0E72-162D7C0C67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9281738"/>
              </p:ext>
            </p:extLst>
          </p:nvPr>
        </p:nvGraphicFramePr>
        <p:xfrm>
          <a:off x="4153617" y="461578"/>
          <a:ext cx="8022784" cy="4110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210CCC9-7ED7-4027-9740-48CA247CDB61}"/>
              </a:ext>
            </a:extLst>
          </p:cNvPr>
          <p:cNvSpPr txBox="1"/>
          <p:nvPr/>
        </p:nvSpPr>
        <p:spPr>
          <a:xfrm>
            <a:off x="6499764" y="0"/>
            <a:ext cx="546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MECS in India conducted this study in Oct-Dec 2022 and mapped over 650+ electric cooking devices which are available in Indian markets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D00FDD-F4DF-4BD3-8D06-CABDB947FCD4}"/>
              </a:ext>
            </a:extLst>
          </p:cNvPr>
          <p:cNvSpPr txBox="1"/>
          <p:nvPr/>
        </p:nvSpPr>
        <p:spPr>
          <a:xfrm>
            <a:off x="5470591" y="4580619"/>
            <a:ext cx="5617029" cy="40011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100% Cooking with electricity </a:t>
            </a:r>
          </a:p>
        </p:txBody>
      </p:sp>
      <p:pic>
        <p:nvPicPr>
          <p:cNvPr id="13" name="Google Shape;284;p8">
            <a:extLst>
              <a:ext uri="{FF2B5EF4-FFF2-40B4-BE49-F238E27FC236}">
                <a16:creationId xmlns:a16="http://schemas.microsoft.com/office/drawing/2014/main" id="{2E075DBA-67BE-4B43-8748-129B3B9BDF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691" b="20807"/>
          <a:stretch/>
        </p:blipFill>
        <p:spPr>
          <a:xfrm>
            <a:off x="415715" y="651805"/>
            <a:ext cx="3737901" cy="60696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CC2E3238-09C1-461D-9116-994F9F1A2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537" y="4938350"/>
            <a:ext cx="3255126" cy="19013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356D389A-2FB5-45BA-AC71-1404D1825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343" y="4980729"/>
            <a:ext cx="1978174" cy="185035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3984B72-A06E-487A-B3C0-D836E18DE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05" y="5009273"/>
            <a:ext cx="1605273" cy="17595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1;p7">
            <a:extLst>
              <a:ext uri="{FF2B5EF4-FFF2-40B4-BE49-F238E27FC236}">
                <a16:creationId xmlns:a16="http://schemas.microsoft.com/office/drawing/2014/main" id="{8FFE5D03-A2A4-4C9E-A0DF-908A2AC630F5}"/>
              </a:ext>
            </a:extLst>
          </p:cNvPr>
          <p:cNvSpPr txBox="1"/>
          <p:nvPr/>
        </p:nvSpPr>
        <p:spPr>
          <a:xfrm>
            <a:off x="5" y="4108"/>
            <a:ext cx="12191995" cy="8262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14999"/>
              </a:lnSpc>
              <a:buClr>
                <a:schemeClr val="lt1"/>
              </a:buClr>
              <a:buSzPts val="3200"/>
            </a:pPr>
            <a:endParaRPr lang="en-US" sz="2400" b="1" dirty="0">
              <a:solidFill>
                <a:schemeClr val="lt1"/>
              </a:solidFill>
              <a:latin typeface="EB Garamond"/>
            </a:endParaRPr>
          </a:p>
          <a:p>
            <a:pPr>
              <a:lnSpc>
                <a:spcPct val="114999"/>
              </a:lnSpc>
              <a:buClr>
                <a:schemeClr val="lt1"/>
              </a:buClr>
              <a:buSzPts val="3200"/>
            </a:pPr>
            <a:r>
              <a:rPr lang="en-US" sz="2800" b="1" dirty="0">
                <a:solidFill>
                  <a:schemeClr val="bg1"/>
                </a:solidFill>
              </a:rPr>
              <a:t>Work with NIAS- Baseline assessment and perception </a:t>
            </a:r>
            <a:r>
              <a:rPr lang="en-US" sz="2800" dirty="0">
                <a:solidFill>
                  <a:schemeClr val="bg1"/>
                </a:solidFill>
              </a:rPr>
              <a:t>study for Electric cooking</a:t>
            </a:r>
          </a:p>
          <a:p>
            <a:pPr>
              <a:lnSpc>
                <a:spcPct val="114999"/>
              </a:lnSpc>
              <a:buClr>
                <a:schemeClr val="lt1"/>
              </a:buClr>
              <a:buSzPts val="3200"/>
            </a:pPr>
            <a:r>
              <a:rPr lang="en-US" sz="2800" b="1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9" name="Diagram 8"/>
          <p:cNvGraphicFramePr/>
          <p:nvPr/>
        </p:nvGraphicFramePr>
        <p:xfrm>
          <a:off x="307352" y="1018407"/>
          <a:ext cx="7687160" cy="4941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768" y="971912"/>
            <a:ext cx="3775113" cy="2278594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768" y="3481330"/>
            <a:ext cx="3775114" cy="204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7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0412"/>
            <a:ext cx="7794171" cy="120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844701413"/>
              </p:ext>
            </p:extLst>
          </p:nvPr>
        </p:nvGraphicFramePr>
        <p:xfrm>
          <a:off x="5999991" y="2564904"/>
          <a:ext cx="6412431" cy="802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71" y="5618883"/>
            <a:ext cx="1354464" cy="117239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5" y="810239"/>
            <a:ext cx="7815446" cy="470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Google Shape;301;p9">
            <a:extLst>
              <a:ext uri="{FF2B5EF4-FFF2-40B4-BE49-F238E27FC236}">
                <a16:creationId xmlns:a16="http://schemas.microsoft.com/office/drawing/2014/main" id="{48C707D4-88F2-4260-9B45-5D7B5F154258}"/>
              </a:ext>
            </a:extLst>
          </p:cNvPr>
          <p:cNvSpPr txBox="1"/>
          <p:nvPr/>
        </p:nvSpPr>
        <p:spPr>
          <a:xfrm>
            <a:off x="2" y="88135"/>
            <a:ext cx="11338558" cy="5721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0070C0"/>
              </a:buClr>
              <a:buSzPts val="3200"/>
              <a:buFont typeface="EB Garamond"/>
              <a:buNone/>
            </a:pPr>
            <a:r>
              <a:rPr lang="en-US" sz="2000" b="1" dirty="0">
                <a:solidFill>
                  <a:schemeClr val="lt1"/>
                </a:solidFill>
                <a:latin typeface="EB Garamond"/>
              </a:rPr>
              <a:t>Access to Funds for Clean Cooking – Cook Clean | Pitch Green</a:t>
            </a:r>
            <a:endParaRPr sz="2000" b="1" dirty="0">
              <a:solidFill>
                <a:schemeClr val="lt1"/>
              </a:solidFill>
              <a:latin typeface="EB Garamond"/>
              <a:sym typeface="EB Garamon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97257" y="1833231"/>
            <a:ext cx="31350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latin typeface="Candara" pitchFamily="34" charset="0"/>
              </a:rPr>
              <a:t>An initiative for linking Investors and Businesses to facilitate capital raising in Clean Cooking</a:t>
            </a:r>
            <a:br>
              <a:rPr lang="en-IN" sz="2400" b="1" dirty="0">
                <a:latin typeface="Candara" pitchFamily="34" charset="0"/>
              </a:rPr>
            </a:br>
            <a:endParaRPr lang="en-IN" sz="2400" b="1" dirty="0">
              <a:latin typeface="Candara" pitchFamily="34" charset="0"/>
            </a:endParaRPr>
          </a:p>
          <a:p>
            <a:r>
              <a:rPr lang="en-US" sz="2400" b="1" i="1" dirty="0">
                <a:solidFill>
                  <a:schemeClr val="accent2"/>
                </a:solidFill>
              </a:rPr>
              <a:t>Access to Funds for Clean Cooking</a:t>
            </a:r>
            <a:br>
              <a:rPr lang="en-IN" sz="2400" b="1" i="1" dirty="0">
                <a:latin typeface="Candara" pitchFamily="34" charset="0"/>
              </a:rPr>
            </a:b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807975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1;p9">
            <a:extLst>
              <a:ext uri="{FF2B5EF4-FFF2-40B4-BE49-F238E27FC236}">
                <a16:creationId xmlns:a16="http://schemas.microsoft.com/office/drawing/2014/main" id="{48C707D4-88F2-4260-9B45-5D7B5F154258}"/>
              </a:ext>
            </a:extLst>
          </p:cNvPr>
          <p:cNvSpPr txBox="1"/>
          <p:nvPr/>
        </p:nvSpPr>
        <p:spPr>
          <a:xfrm>
            <a:off x="2" y="88135"/>
            <a:ext cx="11338558" cy="5721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0070C0"/>
              </a:buClr>
              <a:buSzPts val="3200"/>
              <a:buFont typeface="EB Garamond"/>
              <a:buNone/>
            </a:pPr>
            <a:r>
              <a:rPr lang="en-US" sz="2000" b="1" dirty="0">
                <a:solidFill>
                  <a:schemeClr val="lt1"/>
                </a:solidFill>
                <a:latin typeface="EB Garamond"/>
              </a:rPr>
              <a:t>Access to Funds for Clean Cooking – Awareness Webinar</a:t>
            </a:r>
            <a:endParaRPr sz="2000" b="1" dirty="0">
              <a:solidFill>
                <a:schemeClr val="lt1"/>
              </a:solidFill>
              <a:latin typeface="EB Garamond"/>
              <a:sym typeface="EB Garamond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289665247"/>
              </p:ext>
            </p:extLst>
          </p:nvPr>
        </p:nvGraphicFramePr>
        <p:xfrm>
          <a:off x="330506" y="1124351"/>
          <a:ext cx="11008054" cy="341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81" y="4654971"/>
            <a:ext cx="3933019" cy="2212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64266"/>
            <a:ext cx="3899971" cy="2193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49" y="4680962"/>
            <a:ext cx="3916496" cy="220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53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1;p9">
            <a:extLst>
              <a:ext uri="{FF2B5EF4-FFF2-40B4-BE49-F238E27FC236}">
                <a16:creationId xmlns:a16="http://schemas.microsoft.com/office/drawing/2014/main" id="{4ECA6964-D894-4613-8C5C-7D4799D04BBF}"/>
              </a:ext>
            </a:extLst>
          </p:cNvPr>
          <p:cNvSpPr txBox="1"/>
          <p:nvPr/>
        </p:nvSpPr>
        <p:spPr>
          <a:xfrm>
            <a:off x="2" y="11016"/>
            <a:ext cx="9966958" cy="6492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EB Garamond"/>
              <a:buNone/>
            </a:pPr>
            <a:r>
              <a:rPr lang="en-US" sz="2400" b="1" dirty="0">
                <a:solidFill>
                  <a:schemeClr val="lt1"/>
                </a:solidFill>
                <a:latin typeface="EB Garamond"/>
              </a:rPr>
              <a:t>Work with focused communities -  Street Food Vendors</a:t>
            </a:r>
            <a:endParaRPr sz="2400" b="1" dirty="0">
              <a:solidFill>
                <a:schemeClr val="lt1"/>
              </a:solidFill>
              <a:latin typeface="EB Garamond"/>
              <a:sym typeface="EB Garamon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78BD13-A0A5-468D-BB7D-F3528C26F777}"/>
              </a:ext>
            </a:extLst>
          </p:cNvPr>
          <p:cNvSpPr txBox="1"/>
          <p:nvPr/>
        </p:nvSpPr>
        <p:spPr>
          <a:xfrm>
            <a:off x="101600" y="660303"/>
            <a:ext cx="8362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rgbClr val="000000"/>
                </a:solidFill>
                <a:effectLst/>
              </a:rPr>
              <a:t>MECS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Programme in India, partnered with </a:t>
            </a:r>
            <a:r>
              <a:rPr lang="en-US" sz="2000" b="1" i="0" dirty="0">
                <a:solidFill>
                  <a:srgbClr val="000000"/>
                </a:solidFill>
                <a:effectLst/>
              </a:rPr>
              <a:t>National Association of Street Vendors of India (NASVI)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and sponsored for its </a:t>
            </a:r>
            <a:r>
              <a:rPr lang="en-US" sz="2000" b="1" i="0" dirty="0">
                <a:solidFill>
                  <a:srgbClr val="000000"/>
                </a:solidFill>
                <a:effectLst/>
              </a:rPr>
              <a:t>12</a:t>
            </a:r>
            <a:r>
              <a:rPr lang="en-US" sz="2000" b="1" i="0" baseline="30000" dirty="0">
                <a:solidFill>
                  <a:srgbClr val="000000"/>
                </a:solidFill>
                <a:effectLst/>
              </a:rPr>
              <a:t>th</a:t>
            </a:r>
            <a:r>
              <a:rPr lang="en-US" sz="2000" b="1" i="0" dirty="0">
                <a:solidFill>
                  <a:srgbClr val="000000"/>
                </a:solidFill>
                <a:effectLst/>
              </a:rPr>
              <a:t> National Street Food Festival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held in New Delhi between 13 – 15</a:t>
            </a:r>
            <a:r>
              <a:rPr lang="en-US" sz="2000" baseline="30000" dirty="0">
                <a:solidFill>
                  <a:srgbClr val="000000"/>
                </a:solidFill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January 2023</a:t>
            </a:r>
            <a:endParaRPr lang="en-US" sz="2000" dirty="0"/>
          </a:p>
        </p:txBody>
      </p:sp>
      <p:pic>
        <p:nvPicPr>
          <p:cNvPr id="2050" name="Picture 2" descr="Text Box">
            <a:extLst>
              <a:ext uri="{FF2B5EF4-FFF2-40B4-BE49-F238E27FC236}">
                <a16:creationId xmlns:a16="http://schemas.microsoft.com/office/drawing/2014/main" id="{DF316557-78D0-47CE-957F-88C6686AC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9625" y="-2765425"/>
            <a:ext cx="644842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B6A9A482-1C94-4E26-AEFF-E9EE76D1B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017" y="1143115"/>
            <a:ext cx="1708456" cy="342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74DC8A3-4A8C-4596-B287-CEBBA1F31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715" y="1143115"/>
            <a:ext cx="1968684" cy="342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4A020B1-8581-4ABC-A738-31E785DC0475}"/>
              </a:ext>
            </a:extLst>
          </p:cNvPr>
          <p:cNvGraphicFramePr/>
          <p:nvPr/>
        </p:nvGraphicFramePr>
        <p:xfrm>
          <a:off x="169540" y="3429004"/>
          <a:ext cx="11848285" cy="4575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3FB98A9-7A1A-4C50-B3FD-E0A0DC1155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8" y="2285452"/>
            <a:ext cx="3430631" cy="2287087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59C3E6E-2FF9-4630-AD15-1373EF851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968" y="2285451"/>
            <a:ext cx="3430631" cy="228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897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1;p7">
            <a:extLst>
              <a:ext uri="{FF2B5EF4-FFF2-40B4-BE49-F238E27FC236}">
                <a16:creationId xmlns:a16="http://schemas.microsoft.com/office/drawing/2014/main" id="{45D62778-E510-4CF6-9395-7E113E1703D4}"/>
              </a:ext>
            </a:extLst>
          </p:cNvPr>
          <p:cNvSpPr txBox="1"/>
          <p:nvPr/>
        </p:nvSpPr>
        <p:spPr>
          <a:xfrm>
            <a:off x="5" y="4108"/>
            <a:ext cx="6973672" cy="8262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14999"/>
              </a:lnSpc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lt1"/>
                </a:solidFill>
                <a:latin typeface="EB Garamond"/>
              </a:rPr>
              <a:t>Other Initiatives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1935444"/>
              </p:ext>
            </p:extLst>
          </p:nvPr>
        </p:nvGraphicFramePr>
        <p:xfrm>
          <a:off x="306638" y="984299"/>
          <a:ext cx="10544976" cy="535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8436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83054028"/>
              </p:ext>
            </p:extLst>
          </p:nvPr>
        </p:nvGraphicFramePr>
        <p:xfrm>
          <a:off x="642650" y="1524994"/>
          <a:ext cx="10972800" cy="407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39851877"/>
              </p:ext>
            </p:extLst>
          </p:nvPr>
        </p:nvGraphicFramePr>
        <p:xfrm>
          <a:off x="609600" y="2015730"/>
          <a:ext cx="10972800" cy="1271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45754681"/>
              </p:ext>
            </p:extLst>
          </p:nvPr>
        </p:nvGraphicFramePr>
        <p:xfrm>
          <a:off x="631634" y="3374954"/>
          <a:ext cx="109728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215840973"/>
              </p:ext>
            </p:extLst>
          </p:nvPr>
        </p:nvGraphicFramePr>
        <p:xfrm>
          <a:off x="609600" y="3588254"/>
          <a:ext cx="10972800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8" name="Google Shape;301;p9">
            <a:extLst>
              <a:ext uri="{FF2B5EF4-FFF2-40B4-BE49-F238E27FC236}">
                <a16:creationId xmlns:a16="http://schemas.microsoft.com/office/drawing/2014/main" id="{48C707D4-88F2-4260-9B45-5D7B5F154258}"/>
              </a:ext>
            </a:extLst>
          </p:cNvPr>
          <p:cNvSpPr txBox="1"/>
          <p:nvPr/>
        </p:nvSpPr>
        <p:spPr>
          <a:xfrm>
            <a:off x="0" y="0"/>
            <a:ext cx="8492678" cy="6940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IN" sz="3600" b="1" dirty="0">
                <a:solidFill>
                  <a:schemeClr val="bg1"/>
                </a:solidFill>
                <a:latin typeface="Candara" pitchFamily="34" charset="0"/>
              </a:rPr>
              <a:t>Future Initiatives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44726" y="5136440"/>
            <a:ext cx="10972800" cy="359774"/>
            <a:chOff x="0" y="9557"/>
            <a:chExt cx="10972800" cy="359774"/>
          </a:xfrm>
        </p:grpSpPr>
        <p:sp>
          <p:nvSpPr>
            <p:cNvPr id="10" name="Rounded Rectangle 9"/>
            <p:cNvSpPr/>
            <p:nvPr/>
          </p:nvSpPr>
          <p:spPr>
            <a:xfrm>
              <a:off x="0" y="9557"/>
              <a:ext cx="10972800" cy="35977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17563" y="27120"/>
              <a:ext cx="10937674" cy="3246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/>
                <a:t>Modern Energy Cooking Forum 2023</a:t>
              </a:r>
              <a:endParaRPr lang="en-IN" sz="1500" kern="1200" dirty="0"/>
            </a:p>
          </p:txBody>
        </p:sp>
      </p:grp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733654059"/>
              </p:ext>
            </p:extLst>
          </p:nvPr>
        </p:nvGraphicFramePr>
        <p:xfrm>
          <a:off x="627163" y="5586038"/>
          <a:ext cx="10972800" cy="1035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901865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4294" y="1472308"/>
            <a:ext cx="4364868" cy="5246235"/>
          </a:xfrm>
          <a:prstGeom prst="rect">
            <a:avLst/>
          </a:prstGeom>
          <a:solidFill>
            <a:srgbClr val="8DA9DB"/>
          </a:solidFill>
          <a:ln>
            <a:noFill/>
          </a:ln>
        </p:spPr>
      </p:pic>
      <p:sp>
        <p:nvSpPr>
          <p:cNvPr id="115" name="Google Shape;115;p2"/>
          <p:cNvSpPr txBox="1">
            <a:spLocks noGrp="1"/>
          </p:cNvSpPr>
          <p:nvPr>
            <p:ph type="title"/>
          </p:nvPr>
        </p:nvSpPr>
        <p:spPr>
          <a:xfrm>
            <a:off x="12780" y="34667"/>
            <a:ext cx="8086380" cy="52462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B Garamond"/>
              <a:buNone/>
            </a:pPr>
            <a:r>
              <a:rPr lang="en-US" sz="32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India’s transition towards clean cooking </a:t>
            </a:r>
            <a:endParaRPr dirty="0"/>
          </a:p>
        </p:txBody>
      </p:sp>
      <p:sp>
        <p:nvSpPr>
          <p:cNvPr id="116" name="Google Shape;116;p2"/>
          <p:cNvSpPr txBox="1"/>
          <p:nvPr/>
        </p:nvSpPr>
        <p:spPr>
          <a:xfrm>
            <a:off x="154875" y="778443"/>
            <a:ext cx="3342941" cy="3385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EB Garamond"/>
                <a:ea typeface="EB Garamond"/>
                <a:cs typeface="EB Garamond"/>
                <a:sym typeface="EB Garamond"/>
              </a:rPr>
              <a:t>Cooking with Traditional Fuels</a:t>
            </a:r>
            <a:endParaRPr sz="1600" b="1" baseline="30000" dirty="0">
              <a:solidFill>
                <a:prstClr val="black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117" name="Google Shape;117;p2"/>
          <p:cNvCxnSpPr/>
          <p:nvPr/>
        </p:nvCxnSpPr>
        <p:spPr>
          <a:xfrm>
            <a:off x="3624117" y="1228301"/>
            <a:ext cx="3" cy="5490238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</p:cxnSp>
      <p:cxnSp>
        <p:nvCxnSpPr>
          <p:cNvPr id="118" name="Google Shape;118;p2"/>
          <p:cNvCxnSpPr/>
          <p:nvPr/>
        </p:nvCxnSpPr>
        <p:spPr>
          <a:xfrm>
            <a:off x="8139050" y="1285165"/>
            <a:ext cx="3" cy="5490238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20" name="Google Shape;120;p2"/>
          <p:cNvSpPr/>
          <p:nvPr/>
        </p:nvSpPr>
        <p:spPr>
          <a:xfrm>
            <a:off x="207091" y="3430565"/>
            <a:ext cx="2787493" cy="3312156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7" indent="-285757">
              <a:buClr>
                <a:prstClr val="black"/>
              </a:buClr>
              <a:buSzPts val="1600"/>
              <a:buFont typeface="Arial"/>
              <a:buChar char="•"/>
            </a:pPr>
            <a:endParaRPr lang="en-US" sz="1600" dirty="0">
              <a:solidFill>
                <a:prstClr val="white">
                  <a:lumMod val="65000"/>
                </a:prstClr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285757" indent="-285757">
              <a:buClr>
                <a:prstClr val="black"/>
              </a:buClr>
              <a:buSzPts val="1600"/>
              <a:buFont typeface="Arial"/>
              <a:buChar char="•"/>
            </a:pPr>
            <a:endParaRPr lang="en-US" sz="1600" dirty="0">
              <a:solidFill>
                <a:prstClr val="black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285757" indent="-285757">
              <a:buClr>
                <a:prstClr val="black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EB Garamond"/>
                <a:ea typeface="EB Garamond"/>
                <a:cs typeface="EB Garamond"/>
                <a:sym typeface="EB Garamond"/>
              </a:rPr>
              <a:t>Leads to poor air quality and 4% of India’s greenhouse gas emissions</a:t>
            </a:r>
            <a:endParaRPr dirty="0">
              <a:solidFill>
                <a:prstClr val="black"/>
              </a:solidFill>
            </a:endParaRPr>
          </a:p>
          <a:p>
            <a:pPr marL="285757" indent="-184157">
              <a:buClr>
                <a:prstClr val="black"/>
              </a:buClr>
              <a:buSzPts val="1600"/>
              <a:buFont typeface="Arial"/>
              <a:buNone/>
            </a:pPr>
            <a:endParaRPr sz="1600" dirty="0">
              <a:solidFill>
                <a:prstClr val="black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285757" indent="-285757">
              <a:buClr>
                <a:prstClr val="black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EB Garamond"/>
                <a:ea typeface="EB Garamond"/>
                <a:cs typeface="EB Garamond"/>
                <a:sym typeface="EB Garamond"/>
              </a:rPr>
              <a:t>Increased respiratory infections and premature deaths </a:t>
            </a:r>
          </a:p>
          <a:p>
            <a:pPr marL="285757" indent="-285757">
              <a:buClr>
                <a:prstClr val="black"/>
              </a:buClr>
              <a:buSzPts val="1600"/>
              <a:buFont typeface="Arial"/>
              <a:buChar char="•"/>
            </a:pPr>
            <a:endParaRPr lang="en-US" sz="1600" dirty="0">
              <a:solidFill>
                <a:prstClr val="black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285757" indent="-285757">
              <a:buClr>
                <a:prstClr val="black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EB Garamond"/>
                <a:ea typeface="EB Garamond"/>
                <a:cs typeface="EB Garamond"/>
                <a:sym typeface="EB Garamond"/>
              </a:rPr>
              <a:t>Causing 0.48 M premature deaths </a:t>
            </a:r>
          </a:p>
        </p:txBody>
      </p:sp>
      <p:sp>
        <p:nvSpPr>
          <p:cNvPr id="122" name="Google Shape;122;p2"/>
          <p:cNvSpPr txBox="1"/>
          <p:nvPr/>
        </p:nvSpPr>
        <p:spPr>
          <a:xfrm>
            <a:off x="3734294" y="766401"/>
            <a:ext cx="4279572" cy="3385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600" b="1">
                <a:solidFill>
                  <a:schemeClr val="dk1"/>
                </a:solidFill>
                <a:latin typeface="EB Garamond"/>
                <a:ea typeface="EB Garamond"/>
                <a:cs typeface="EB Garamond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sym typeface="EB Garamond"/>
              </a:rPr>
              <a:t>India’s Shift to </a:t>
            </a:r>
            <a:r>
              <a:rPr lang="en-US">
                <a:solidFill>
                  <a:prstClr val="black"/>
                </a:solidFill>
                <a:sym typeface="EB Garamond"/>
              </a:rPr>
              <a:t>Clean Cooking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8226767" y="766152"/>
            <a:ext cx="3786432" cy="3385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1600" b="1">
                <a:solidFill>
                  <a:schemeClr val="dk1"/>
                </a:solidFill>
                <a:latin typeface="EB Garamond"/>
                <a:ea typeface="EB Garamond"/>
                <a:cs typeface="EB Garamond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sym typeface="EB Garamond"/>
              </a:rPr>
              <a:t>Switch to Modern Fuels for Cooking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31;p2"/>
          <p:cNvSpPr txBox="1"/>
          <p:nvPr/>
        </p:nvSpPr>
        <p:spPr>
          <a:xfrm>
            <a:off x="8334977" y="1472308"/>
            <a:ext cx="3965233" cy="4924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EB Garamond" panose="020B0604020202020204" pitchFamily="2" charset="0"/>
                <a:ea typeface="EB Garamond" panose="020B0604020202020204" pitchFamily="2" charset="0"/>
                <a:cs typeface="EB Garamond"/>
                <a:sym typeface="EB Garamond"/>
              </a:rPr>
              <a:t>Installed power capacity in India – </a:t>
            </a:r>
            <a:r>
              <a:rPr lang="en-US" b="1" dirty="0">
                <a:solidFill>
                  <a:prstClr val="black"/>
                </a:solidFill>
                <a:latin typeface="EB Garamond" panose="020B0604020202020204" pitchFamily="2" charset="0"/>
                <a:ea typeface="EB Garamond" panose="020B0604020202020204" pitchFamily="2" charset="0"/>
                <a:cs typeface="EB Garamond"/>
                <a:sym typeface="EB Garamond"/>
              </a:rPr>
              <a:t>416 GW </a:t>
            </a:r>
            <a:r>
              <a:rPr lang="en-US" dirty="0">
                <a:solidFill>
                  <a:prstClr val="black"/>
                </a:solidFill>
                <a:latin typeface="EB Garamond" panose="020B0604020202020204" pitchFamily="2" charset="0"/>
                <a:ea typeface="EB Garamond" panose="020B0604020202020204" pitchFamily="2" charset="0"/>
                <a:cs typeface="EB Garamond"/>
                <a:sym typeface="EB Garamond"/>
              </a:rPr>
              <a:t>(43% is from RES)</a:t>
            </a:r>
            <a:endParaRPr lang="en-US" dirty="0">
              <a:solidFill>
                <a:prstClr val="black"/>
              </a:solidFill>
              <a:latin typeface="EB Garamond" panose="020B0604020202020204" pitchFamily="2" charset="0"/>
              <a:ea typeface="EB Garamond" panose="020B0604020202020204" pitchFamily="2" charset="0"/>
            </a:endParaRPr>
          </a:p>
          <a:p>
            <a:endParaRPr lang="en-US" b="1" dirty="0">
              <a:solidFill>
                <a:srgbClr val="00B0F0"/>
              </a:solidFill>
              <a:latin typeface="EB Garamond" panose="020B0604020202020204" pitchFamily="2" charset="0"/>
              <a:ea typeface="EB Garamond" panose="020B0604020202020204" pitchFamily="2" charset="0"/>
              <a:sym typeface="EB Garamond"/>
            </a:endParaRPr>
          </a:p>
          <a:p>
            <a:r>
              <a:rPr lang="en-US" b="1" dirty="0">
                <a:solidFill>
                  <a:prstClr val="black"/>
                </a:solidFill>
                <a:latin typeface="EB Garamond" panose="020B0604020202020204" pitchFamily="2" charset="0"/>
                <a:ea typeface="EB Garamond" panose="020B0604020202020204" pitchFamily="2" charset="0"/>
                <a:sym typeface="EB Garamond"/>
              </a:rPr>
              <a:t>GO ELECTRIC Campaign </a:t>
            </a:r>
          </a:p>
          <a:p>
            <a:endParaRPr lang="en-US" b="1" dirty="0">
              <a:solidFill>
                <a:prstClr val="black"/>
              </a:solidFill>
              <a:latin typeface="EB Garamond" panose="020B0604020202020204" pitchFamily="2" charset="0"/>
              <a:ea typeface="EB Garamond" panose="020B0604020202020204" pitchFamily="2" charset="0"/>
              <a:sym typeface="EB Garamond"/>
            </a:endParaRPr>
          </a:p>
          <a:p>
            <a:r>
              <a:rPr lang="en-US" sz="1600" b="1" dirty="0">
                <a:solidFill>
                  <a:prstClr val="black"/>
                </a:solidFill>
                <a:latin typeface="EB Garamond" panose="020B0604020202020204" pitchFamily="2" charset="0"/>
                <a:ea typeface="EB Garamond" panose="020B0604020202020204" pitchFamily="2" charset="0"/>
                <a:sym typeface="EB Garamond"/>
              </a:rPr>
              <a:t>ETAC’s Report – 25% of HHs to use electricity for cooking by 2030</a:t>
            </a:r>
          </a:p>
          <a:p>
            <a:endParaRPr lang="en-US" dirty="0">
              <a:solidFill>
                <a:prstClr val="black"/>
              </a:solidFill>
              <a:latin typeface="EB Garamond" panose="020B0604020202020204" pitchFamily="2" charset="0"/>
              <a:ea typeface="EB Garamond" panose="020B0604020202020204" pitchFamily="2" charset="0"/>
              <a:sym typeface="EB Garamond"/>
            </a:endParaRPr>
          </a:p>
          <a:p>
            <a:r>
              <a:rPr lang="en-US" b="1" dirty="0">
                <a:solidFill>
                  <a:prstClr val="black"/>
                </a:solidFill>
                <a:latin typeface="EB Garamond" panose="020B0604020202020204" pitchFamily="2" charset="0"/>
                <a:ea typeface="EB Garamond" panose="020B0604020202020204" pitchFamily="2" charset="0"/>
                <a:sym typeface="EB Garamond"/>
              </a:rPr>
              <a:t>BEE’s Star Labelling Prog </a:t>
            </a:r>
            <a:r>
              <a:rPr lang="en-US" dirty="0">
                <a:solidFill>
                  <a:prstClr val="black"/>
                </a:solidFill>
                <a:latin typeface="EB Garamond" panose="020B0604020202020204" pitchFamily="2" charset="0"/>
                <a:ea typeface="EB Garamond" panose="020B0604020202020204" pitchFamily="2" charset="0"/>
                <a:sym typeface="EB Garamond"/>
              </a:rPr>
              <a:t>for Induction Cookstoves</a:t>
            </a:r>
          </a:p>
          <a:p>
            <a:endParaRPr lang="en-US" dirty="0">
              <a:solidFill>
                <a:prstClr val="black"/>
              </a:solidFill>
              <a:latin typeface="EB Garamond" panose="020B0604020202020204" pitchFamily="2" charset="0"/>
              <a:ea typeface="EB Garamond" panose="020B0604020202020204" pitchFamily="2" charset="0"/>
              <a:sym typeface="EB Garamond"/>
            </a:endParaRPr>
          </a:p>
          <a:p>
            <a:r>
              <a:rPr lang="en-US" b="1" dirty="0">
                <a:solidFill>
                  <a:prstClr val="black"/>
                </a:solidFill>
                <a:latin typeface="EB Garamond" panose="020B0604020202020204" pitchFamily="2" charset="0"/>
                <a:ea typeface="EB Garamond" panose="020B0604020202020204" pitchFamily="2" charset="0"/>
                <a:sym typeface="EB Garamond"/>
              </a:rPr>
              <a:t>5% penetration of  e-cooking devices in Indian households</a:t>
            </a:r>
          </a:p>
          <a:p>
            <a:endParaRPr lang="en-US" sz="1600" dirty="0">
              <a:solidFill>
                <a:prstClr val="black"/>
              </a:solidFill>
              <a:latin typeface="EB Garamond" panose="020B0604020202020204" pitchFamily="2" charset="0"/>
              <a:ea typeface="EB Garamond" panose="020B0604020202020204" pitchFamily="2" charset="0"/>
              <a:sym typeface="EB Garamond"/>
            </a:endParaRPr>
          </a:p>
          <a:p>
            <a:endParaRPr lang="en-US" sz="1200" b="1" dirty="0">
              <a:solidFill>
                <a:prstClr val="black"/>
              </a:solidFill>
              <a:latin typeface="EB Garamond" panose="020B0604020202020204" pitchFamily="2" charset="0"/>
              <a:ea typeface="EB Garamond" panose="020B0604020202020204" pitchFamily="2" charset="0"/>
              <a:sym typeface="EB Garamond"/>
            </a:endParaRPr>
          </a:p>
          <a:p>
            <a:endParaRPr lang="en-US" sz="1200" b="1" dirty="0">
              <a:solidFill>
                <a:prstClr val="black"/>
              </a:solidFill>
              <a:latin typeface="EB Garamond" panose="020B0604020202020204" pitchFamily="2" charset="0"/>
              <a:ea typeface="EB Garamond" panose="020B0604020202020204" pitchFamily="2" charset="0"/>
              <a:sym typeface="EB Garamond"/>
            </a:endParaRPr>
          </a:p>
          <a:p>
            <a:endParaRPr lang="en-US" sz="1200" b="1" dirty="0">
              <a:solidFill>
                <a:prstClr val="black"/>
              </a:solidFill>
              <a:latin typeface="EB Garamond" panose="020B0604020202020204" pitchFamily="2" charset="0"/>
              <a:ea typeface="EB Garamond" panose="020B0604020202020204" pitchFamily="2" charset="0"/>
              <a:sym typeface="EB Garamond"/>
            </a:endParaRPr>
          </a:p>
          <a:p>
            <a:endParaRPr lang="en-US" sz="1200" b="1" u="sng" baseline="30000" dirty="0">
              <a:solidFill>
                <a:prstClr val="black"/>
              </a:solidFill>
              <a:latin typeface="EB Garamond" panose="020B0604020202020204" pitchFamily="2" charset="0"/>
              <a:ea typeface="EB Garamond" panose="020B0604020202020204" pitchFamily="2" charset="0"/>
              <a:cs typeface="EB Garamond"/>
              <a:sym typeface="EB Garamond"/>
            </a:endParaRPr>
          </a:p>
          <a:p>
            <a:endParaRPr lang="en-US" sz="1200" b="1" dirty="0">
              <a:solidFill>
                <a:srgbClr val="00B0F0"/>
              </a:solidFill>
              <a:latin typeface="EB Garamond" panose="020B0604020202020204" pitchFamily="2" charset="0"/>
              <a:ea typeface="EB Garamond" panose="020B0604020202020204" pitchFamily="2" charset="0"/>
              <a:sym typeface="EB Garamond"/>
            </a:endParaRPr>
          </a:p>
          <a:p>
            <a:endParaRPr lang="en-US" sz="1200" dirty="0">
              <a:solidFill>
                <a:srgbClr val="00B0F0"/>
              </a:solidFill>
              <a:latin typeface="EB Garamond" panose="020B0604020202020204" pitchFamily="2" charset="0"/>
              <a:ea typeface="EB Garamond" panose="020B0604020202020204" pitchFamily="2" charset="0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3962324" y="1469370"/>
            <a:ext cx="404697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EB Garamond"/>
                <a:ea typeface="EB Garamond"/>
                <a:cs typeface="EB Garamond"/>
                <a:sym typeface="EB Garamond"/>
              </a:rPr>
              <a:t>Under the PMUY Scheme 99% LPG coverage in April 2021 from only 62% in 2016</a:t>
            </a:r>
            <a:r>
              <a:rPr lang="en-US" sz="1600" b="1" baseline="30000" dirty="0">
                <a:solidFill>
                  <a:prstClr val="black"/>
                </a:solidFill>
                <a:latin typeface="EB Garamond"/>
                <a:ea typeface="EB Garamond"/>
                <a:cs typeface="EB Garamond"/>
                <a:sym typeface="EB Garamond"/>
              </a:rPr>
              <a:t>2   </a:t>
            </a:r>
            <a:r>
              <a:rPr lang="en-US" sz="1600" b="1" dirty="0">
                <a:solidFill>
                  <a:prstClr val="black"/>
                </a:solidFill>
                <a:latin typeface="EB Garamond"/>
                <a:ea typeface="EB Garamond"/>
                <a:sym typeface="EB Garamond"/>
              </a:rPr>
              <a:t>&amp; Phase II launched  </a:t>
            </a:r>
            <a:endParaRPr sz="1600" b="1" dirty="0">
              <a:solidFill>
                <a:prstClr val="black"/>
              </a:solidFill>
              <a:latin typeface="EB Garamond"/>
              <a:ea typeface="EB Garamond"/>
              <a:sym typeface="Calibri"/>
            </a:endParaRPr>
          </a:p>
        </p:txBody>
      </p:sp>
      <p:sp>
        <p:nvSpPr>
          <p:cNvPr id="133" name="Google Shape;133;p2"/>
          <p:cNvSpPr txBox="1"/>
          <p:nvPr/>
        </p:nvSpPr>
        <p:spPr>
          <a:xfrm>
            <a:off x="6530345" y="3784348"/>
            <a:ext cx="184731" cy="36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1801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"/>
          <p:cNvSpPr txBox="1"/>
          <p:nvPr/>
        </p:nvSpPr>
        <p:spPr>
          <a:xfrm>
            <a:off x="3798094" y="4815496"/>
            <a:ext cx="4364873" cy="502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EB Garamond"/>
                <a:ea typeface="EB Garamond"/>
                <a:cs typeface="EB Garamond"/>
                <a:sym typeface="EB Garamond"/>
              </a:rPr>
              <a:t>India</a:t>
            </a:r>
            <a:r>
              <a:rPr lang="en-US" sz="1600" b="1" dirty="0">
                <a:solidFill>
                  <a:srgbClr val="0070C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EB Garamond"/>
                <a:ea typeface="EB Garamond"/>
                <a:cs typeface="EB Garamond"/>
                <a:sym typeface="EB Garamond"/>
              </a:rPr>
              <a:t>imports over 55% of its LPG requirement</a:t>
            </a:r>
            <a:r>
              <a:rPr lang="en-US" sz="1600" b="1" baseline="30000" dirty="0">
                <a:solidFill>
                  <a:prstClr val="black"/>
                </a:solidFill>
                <a:latin typeface="EB Garamond"/>
                <a:ea typeface="EB Garamond"/>
                <a:cs typeface="EB Garamond"/>
                <a:sym typeface="EB Garamond"/>
              </a:rPr>
              <a:t>2</a:t>
            </a:r>
            <a:endParaRPr sz="1600" b="1" dirty="0">
              <a:solidFill>
                <a:prstClr val="black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285757" indent="-184157">
              <a:buClr>
                <a:prstClr val="black"/>
              </a:buClr>
              <a:buSzPts val="1600"/>
              <a:buFont typeface="Noto Sans Symbols"/>
              <a:buNone/>
            </a:pPr>
            <a:endParaRPr sz="1600" b="1" baseline="30000" dirty="0">
              <a:solidFill>
                <a:srgbClr val="0070C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" name="Google Shape;132;p2">
            <a:extLst>
              <a:ext uri="{FF2B5EF4-FFF2-40B4-BE49-F238E27FC236}">
                <a16:creationId xmlns:a16="http://schemas.microsoft.com/office/drawing/2014/main" id="{A115FDC9-C56D-5B7E-05EB-AF7FB5237EBC}"/>
              </a:ext>
            </a:extLst>
          </p:cNvPr>
          <p:cNvSpPr txBox="1"/>
          <p:nvPr/>
        </p:nvSpPr>
        <p:spPr>
          <a:xfrm>
            <a:off x="4065984" y="4087328"/>
            <a:ext cx="319134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EB Garamond"/>
                <a:ea typeface="EB Garamond"/>
                <a:cs typeface="EB Garamond"/>
                <a:sym typeface="EB Garamond"/>
              </a:rPr>
              <a:t>Issues of cylinder refills </a:t>
            </a:r>
            <a:endParaRPr sz="1600" b="1" baseline="30000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5AAFC9-5330-60DC-1973-E852470A3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627" y="4775401"/>
            <a:ext cx="1908052" cy="1905004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2E8A0E9D-ED17-44DA-8AE1-45503DBBC3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D625E-4BED-0C3F-778E-AC9B2E332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649" y="5166136"/>
            <a:ext cx="3484667" cy="1552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2F670-7686-0696-5BEC-A9FCDE3E0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982" y="5489116"/>
            <a:ext cx="3308753" cy="1312604"/>
          </a:xfrm>
          <a:prstGeom prst="rect">
            <a:avLst/>
          </a:prstGeom>
        </p:spPr>
      </p:pic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A483615B-8F68-4419-A9D8-0FA484EE21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7662874"/>
              </p:ext>
            </p:extLst>
          </p:nvPr>
        </p:nvGraphicFramePr>
        <p:xfrm>
          <a:off x="-168530" y="1123246"/>
          <a:ext cx="3804862" cy="2429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66478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1;p9">
            <a:extLst>
              <a:ext uri="{FF2B5EF4-FFF2-40B4-BE49-F238E27FC236}">
                <a16:creationId xmlns:a16="http://schemas.microsoft.com/office/drawing/2014/main" id="{E1E0D743-1065-388C-722E-FA09C334F35F}"/>
              </a:ext>
            </a:extLst>
          </p:cNvPr>
          <p:cNvSpPr txBox="1"/>
          <p:nvPr/>
        </p:nvSpPr>
        <p:spPr>
          <a:xfrm>
            <a:off x="0" y="0"/>
            <a:ext cx="8492678" cy="6940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IN" sz="3600" b="1" dirty="0">
                <a:solidFill>
                  <a:schemeClr val="bg1"/>
                </a:solidFill>
                <a:latin typeface="Candara" pitchFamily="34" charset="0"/>
              </a:rPr>
              <a:t>Future Initiatives as a Country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4DDC0D-A288-ACAB-5E46-329AAC44304A}"/>
              </a:ext>
            </a:extLst>
          </p:cNvPr>
          <p:cNvSpPr txBox="1"/>
          <p:nvPr/>
        </p:nvSpPr>
        <p:spPr>
          <a:xfrm>
            <a:off x="704335" y="1655806"/>
            <a:ext cx="95270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formal LPG / PNG connections: 310 </a:t>
            </a:r>
            <a:r>
              <a:rPr lang="en-US" dirty="0" err="1"/>
              <a:t>mn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Considering 30 </a:t>
            </a:r>
            <a:r>
              <a:rPr lang="en-US" dirty="0" err="1"/>
              <a:t>mn</a:t>
            </a:r>
            <a:r>
              <a:rPr lang="en-US" dirty="0"/>
              <a:t> (in next three years)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Induction: GBP 6 bn (20) [BEE/</a:t>
            </a:r>
            <a:r>
              <a:rPr lang="en-US" dirty="0" err="1"/>
              <a:t>MoP</a:t>
            </a:r>
            <a:r>
              <a:rPr lang="en-US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Overall </a:t>
            </a:r>
            <a:r>
              <a:rPr lang="en-US" dirty="0" err="1"/>
              <a:t>eCooking</a:t>
            </a:r>
            <a:r>
              <a:rPr lang="en-US" dirty="0"/>
              <a:t>: GBP 22.5 bn (EPC + Induction + Utensils - 75) [BEE/</a:t>
            </a:r>
            <a:r>
              <a:rPr lang="en-US" dirty="0" err="1"/>
              <a:t>MoP</a:t>
            </a:r>
            <a:r>
              <a:rPr lang="en-US" dirty="0"/>
              <a:t>/State Govt]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Solar / Saur </a:t>
            </a:r>
            <a:r>
              <a:rPr lang="en-US" dirty="0" err="1"/>
              <a:t>Nutan</a:t>
            </a:r>
            <a:r>
              <a:rPr lang="en-US" dirty="0"/>
              <a:t>: GBP 120 bn (450)  [IOCL / MNRE]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880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1;p9">
            <a:extLst>
              <a:ext uri="{FF2B5EF4-FFF2-40B4-BE49-F238E27FC236}">
                <a16:creationId xmlns:a16="http://schemas.microsoft.com/office/drawing/2014/main" id="{E1E0D743-1065-388C-722E-FA09C334F35F}"/>
              </a:ext>
            </a:extLst>
          </p:cNvPr>
          <p:cNvSpPr txBox="1"/>
          <p:nvPr/>
        </p:nvSpPr>
        <p:spPr>
          <a:xfrm>
            <a:off x="0" y="0"/>
            <a:ext cx="8492678" cy="6940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IN" sz="3600" b="1" dirty="0">
                <a:solidFill>
                  <a:schemeClr val="bg1"/>
                </a:solidFill>
                <a:latin typeface="Candara" pitchFamily="34" charset="0"/>
              </a:rPr>
              <a:t>Key Discussion Points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4DDC0D-A288-ACAB-5E46-329AAC44304A}"/>
              </a:ext>
            </a:extLst>
          </p:cNvPr>
          <p:cNvSpPr txBox="1"/>
          <p:nvPr/>
        </p:nvSpPr>
        <p:spPr>
          <a:xfrm>
            <a:off x="679621" y="1248033"/>
            <a:ext cx="99595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to help the Indian players to raise finances without Govt subsidy to make it affordable and Can Carbon Finance can play a role in reduction of device and energy prices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2024 is General Election Year may see mega surge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India is vast country and challenging to track multiple players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would be right set of devices/single device for </a:t>
            </a:r>
            <a:r>
              <a:rPr lang="en-US" sz="2000" dirty="0" err="1"/>
              <a:t>eCooking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to balance ICS and ME Cooking for Carbon funded projects </a:t>
            </a:r>
          </a:p>
        </p:txBody>
      </p:sp>
    </p:spTree>
    <p:extLst>
      <p:ext uri="{BB962C8B-B14F-4D97-AF65-F5344CB8AC3E}">
        <p14:creationId xmlns:p14="http://schemas.microsoft.com/office/powerpoint/2010/main" val="1751454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5;p2">
            <a:extLst>
              <a:ext uri="{FF2B5EF4-FFF2-40B4-BE49-F238E27FC236}">
                <a16:creationId xmlns:a16="http://schemas.microsoft.com/office/drawing/2014/main" id="{54D4D4FB-83D4-4CB0-95D3-79416A17C0C9}"/>
              </a:ext>
            </a:extLst>
          </p:cNvPr>
          <p:cNvSpPr txBox="1">
            <a:spLocks/>
          </p:cNvSpPr>
          <p:nvPr/>
        </p:nvSpPr>
        <p:spPr>
          <a:xfrm>
            <a:off x="12779" y="-38485"/>
            <a:ext cx="12179221" cy="9528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3200"/>
              <a:buFont typeface="EB Garamond"/>
              <a:buNone/>
            </a:pPr>
            <a:r>
              <a:rPr lang="en-US" sz="2800" b="1" dirty="0">
                <a:solidFill>
                  <a:schemeClr val="lt1"/>
                </a:solidFill>
                <a:latin typeface="EB Garamond"/>
                <a:sym typeface="EB Garamond"/>
              </a:rPr>
              <a:t>Improvement in Access to Electricity in India through Government Initiatives 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640FC-1B32-4264-BEFC-7BFAF7D5BFEC}"/>
              </a:ext>
            </a:extLst>
          </p:cNvPr>
          <p:cNvSpPr txBox="1"/>
          <p:nvPr/>
        </p:nvSpPr>
        <p:spPr>
          <a:xfrm>
            <a:off x="182880" y="969264"/>
            <a:ext cx="117774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India has achieved tremendous improvement in recent years in the provisioning of electricity access through the central Govt’s Flagship schemes, such as:</a:t>
            </a:r>
          </a:p>
          <a:p>
            <a:pPr marL="285750" indent="-285750">
              <a:buFontTx/>
              <a:buChar char="-"/>
            </a:pPr>
            <a:r>
              <a:rPr lang="en-US" sz="1600" b="1" dirty="0" err="1"/>
              <a:t>Ujwal</a:t>
            </a:r>
            <a:r>
              <a:rPr lang="en-US" sz="1600" b="1" dirty="0"/>
              <a:t> DISCOM Assurance </a:t>
            </a:r>
            <a:r>
              <a:rPr lang="en-US" sz="1600" b="1" dirty="0" err="1"/>
              <a:t>Yojna</a:t>
            </a:r>
            <a:r>
              <a:rPr lang="en-US" sz="1600" b="1" dirty="0"/>
              <a:t> (UDAY): </a:t>
            </a:r>
            <a:r>
              <a:rPr lang="en-US" sz="1600" dirty="0"/>
              <a:t>A Central scheme by Ministry of Power (</a:t>
            </a:r>
            <a:r>
              <a:rPr lang="en-US" sz="1600" dirty="0" err="1"/>
              <a:t>MoP</a:t>
            </a:r>
            <a:r>
              <a:rPr lang="en-US" sz="1600" dirty="0"/>
              <a:t>), Govt of India, l</a:t>
            </a:r>
            <a:r>
              <a:rPr lang="en-US" sz="1600" dirty="0">
                <a:solidFill>
                  <a:srgbClr val="000000"/>
                </a:solidFill>
              </a:rPr>
              <a:t>aunched in November 2015, with a vision to provide affordable and accessible 24×7 power to all.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/>
              <a:t>Sahaj Bijli Har </a:t>
            </a:r>
            <a:r>
              <a:rPr lang="en-US" sz="1600" b="1" dirty="0" err="1"/>
              <a:t>Ghar</a:t>
            </a:r>
            <a:r>
              <a:rPr lang="en-US" sz="1600" b="1" dirty="0"/>
              <a:t> </a:t>
            </a:r>
            <a:r>
              <a:rPr lang="en-US" sz="1600" b="1" dirty="0" err="1"/>
              <a:t>Yojna</a:t>
            </a:r>
            <a:r>
              <a:rPr lang="en-US" sz="1600" b="1" dirty="0"/>
              <a:t> (SAUBHAGYA): </a:t>
            </a:r>
            <a:r>
              <a:rPr lang="en-US" sz="1600" dirty="0"/>
              <a:t>A Central scheme by Ministry of Power (</a:t>
            </a:r>
            <a:r>
              <a:rPr lang="en-US" sz="1600" dirty="0" err="1"/>
              <a:t>MoP</a:t>
            </a:r>
            <a:r>
              <a:rPr lang="en-US" sz="1600" dirty="0"/>
              <a:t>), Govt of India </a:t>
            </a:r>
            <a:r>
              <a:rPr lang="en-US" sz="1600" b="0" i="0" dirty="0">
                <a:effectLst/>
              </a:rPr>
              <a:t>to provide energy access to all by last mile connectivity and electricity connections to all remaining un-electrified households in rural as well as urban areas to achieve universal household electrification in the </a:t>
            </a:r>
            <a:r>
              <a:rPr lang="en-US" sz="1600" dirty="0"/>
              <a:t>country. </a:t>
            </a:r>
          </a:p>
          <a:p>
            <a:endParaRPr lang="en-US" sz="1600" b="1" dirty="0"/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rgbClr val="000000"/>
                </a:solidFill>
              </a:rPr>
              <a:t>Revamped Distribution Sector Scheme (RDSS): </a:t>
            </a:r>
            <a:r>
              <a:rPr lang="en-US" sz="1600" dirty="0"/>
              <a:t>A Central scheme by Ministry of Power (</a:t>
            </a:r>
            <a:r>
              <a:rPr lang="en-US" sz="1600" dirty="0" err="1"/>
              <a:t>MoP</a:t>
            </a:r>
            <a:r>
              <a:rPr lang="en-US" sz="1600" dirty="0"/>
              <a:t>), Govt of India</a:t>
            </a:r>
            <a:r>
              <a:rPr lang="en-US" sz="1600" dirty="0">
                <a:solidFill>
                  <a:srgbClr val="000000"/>
                </a:solidFill>
              </a:rPr>
              <a:t> to help Utilities/DISCOMs improve their operational efficiencies and financial sustainability by providing result-linked financial assistance to Utilities to </a:t>
            </a:r>
            <a:r>
              <a:rPr lang="en-US" sz="1600" b="1" dirty="0">
                <a:solidFill>
                  <a:srgbClr val="000000"/>
                </a:solidFill>
              </a:rPr>
              <a:t>strengthen supply infrastructure based on meeting pre-qualifying criteria and achieving basic minimum benchmarks</a:t>
            </a:r>
            <a:r>
              <a:rPr lang="en-US" sz="1600" dirty="0">
                <a:solidFill>
                  <a:srgbClr val="000000"/>
                </a:solidFill>
              </a:rPr>
              <a:t>. The scheme has a budget of GBP 300 bn for 5 years i.e. FY 2021-26. </a:t>
            </a:r>
          </a:p>
          <a:p>
            <a:endParaRPr lang="en-US" sz="1600" b="1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rgbClr val="000000"/>
                </a:solidFill>
              </a:rPr>
              <a:t>GO Electric: </a:t>
            </a:r>
            <a:r>
              <a:rPr lang="en-US" sz="1600" dirty="0"/>
              <a:t>A Central scheme by Ministry of Power (</a:t>
            </a:r>
            <a:r>
              <a:rPr lang="en-US" sz="1600" dirty="0" err="1"/>
              <a:t>MoP</a:t>
            </a:r>
            <a:r>
              <a:rPr lang="en-US" sz="1600" dirty="0"/>
              <a:t>), Govt of India and Ministry of New and Renewable Energy (MNRE) Govt of India launched in</a:t>
            </a:r>
            <a:r>
              <a:rPr lang="en-US" sz="1600" dirty="0">
                <a:solidFill>
                  <a:srgbClr val="000000"/>
                </a:solidFill>
              </a:rPr>
              <a:t> February 2021. The objective of this campaign is to create awareness among masses about benefits of switching over to </a:t>
            </a:r>
            <a:r>
              <a:rPr lang="en-US" sz="1600" b="1" dirty="0">
                <a:solidFill>
                  <a:srgbClr val="000000"/>
                </a:solidFill>
              </a:rPr>
              <a:t>Electric Cooking (</a:t>
            </a:r>
            <a:r>
              <a:rPr lang="en-US" sz="1600" b="1" dirty="0" err="1">
                <a:solidFill>
                  <a:srgbClr val="000000"/>
                </a:solidFill>
              </a:rPr>
              <a:t>eCooking</a:t>
            </a:r>
            <a:r>
              <a:rPr lang="en-US" sz="1600" b="1" dirty="0">
                <a:solidFill>
                  <a:srgbClr val="000000"/>
                </a:solidFill>
              </a:rPr>
              <a:t>)</a:t>
            </a:r>
            <a:r>
              <a:rPr lang="en-US" sz="1600" dirty="0">
                <a:solidFill>
                  <a:srgbClr val="000000"/>
                </a:solidFill>
              </a:rPr>
              <a:t> and EVs, including various initiatives taken by Centre &amp; State Governments to enhance acceptability of Electric Vehicles, and Electrical Cooking. This is implemented by Bureau of Energy Efficiency (BEE) 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IN" sz="1600" b="1" i="0" dirty="0">
                <a:solidFill>
                  <a:srgbClr val="333333"/>
                </a:solidFill>
                <a:effectLst/>
              </a:rPr>
              <a:t>Govt initiatives to ensure 24x7 Power Supply</a:t>
            </a:r>
            <a:r>
              <a:rPr lang="en-IN" sz="1600" b="0" i="0" dirty="0">
                <a:solidFill>
                  <a:srgbClr val="333333"/>
                </a:solidFill>
                <a:effectLst/>
              </a:rPr>
              <a:t>: </a:t>
            </a:r>
            <a:r>
              <a:rPr lang="en-US" sz="1600" dirty="0"/>
              <a:t>Ministry of Power (</a:t>
            </a:r>
            <a:r>
              <a:rPr lang="en-US" sz="1600" dirty="0" err="1"/>
              <a:t>MoP</a:t>
            </a:r>
            <a:r>
              <a:rPr lang="en-US" sz="1600" dirty="0"/>
              <a:t>), Govt of India </a:t>
            </a:r>
            <a:r>
              <a:rPr lang="en-IN" sz="1600" dirty="0"/>
              <a:t>is working on primary responsibility of providing 24x7 power supply to all consumers lies with the concerned Power Distribution Companies (DISCOMs) even in rural areas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3E484C-2C09-49BF-967C-A96EAB51424F}"/>
              </a:ext>
            </a:extLst>
          </p:cNvPr>
          <p:cNvSpPr txBox="1"/>
          <p:nvPr/>
        </p:nvSpPr>
        <p:spPr>
          <a:xfrm>
            <a:off x="12779" y="6338977"/>
            <a:ext cx="12447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This provides a good opportunity to integrate e-transition in the Indian household for cooking purposes</a:t>
            </a:r>
            <a:r>
              <a:rPr lang="en-US" sz="2000" b="1" dirty="0">
                <a:solidFill>
                  <a:srgbClr val="0070C0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02570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0;p3">
            <a:extLst>
              <a:ext uri="{FF2B5EF4-FFF2-40B4-BE49-F238E27FC236}">
                <a16:creationId xmlns:a16="http://schemas.microsoft.com/office/drawing/2014/main" id="{94D0FEA8-5F59-45BB-BAEE-0770CD174A5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16877" cy="5911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3200"/>
              <a:buFont typeface="EB Garamond"/>
              <a:buNone/>
            </a:pPr>
            <a:r>
              <a:rPr lang="en-US" sz="32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 Modern Energy Cooking Services (MECS) Programme</a:t>
            </a:r>
            <a:endParaRPr lang="en-US" dirty="0"/>
          </a:p>
        </p:txBody>
      </p:sp>
      <p:sp>
        <p:nvSpPr>
          <p:cNvPr id="3" name="Google Shape;121;p3">
            <a:extLst>
              <a:ext uri="{FF2B5EF4-FFF2-40B4-BE49-F238E27FC236}">
                <a16:creationId xmlns:a16="http://schemas.microsoft.com/office/drawing/2014/main" id="{BAF1D503-B829-47BB-AD6E-820F229EF34B}"/>
              </a:ext>
            </a:extLst>
          </p:cNvPr>
          <p:cNvSpPr txBox="1"/>
          <p:nvPr/>
        </p:nvSpPr>
        <p:spPr>
          <a:xfrm>
            <a:off x="4849407" y="5314767"/>
            <a:ext cx="7270679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12D86"/>
                </a:solidFill>
                <a:latin typeface="EB Garamond"/>
                <a:ea typeface="EB Garamond"/>
                <a:cs typeface="EB Garamond"/>
                <a:sym typeface="EB Garamond"/>
              </a:rPr>
              <a:t>Finovista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is </a:t>
            </a:r>
            <a:r>
              <a:rPr lang="en-US" sz="2000" b="1" i="0" u="none" strike="noStrike" cap="none" dirty="0">
                <a:solidFill>
                  <a:srgbClr val="012D86"/>
                </a:solidFill>
                <a:latin typeface="EB Garamond"/>
                <a:ea typeface="EB Garamond"/>
                <a:cs typeface="EB Garamond"/>
                <a:sym typeface="EB Garamond"/>
              </a:rPr>
              <a:t>In Country Partner for the MECS Programme</a:t>
            </a:r>
            <a:r>
              <a:rPr lang="en-US" sz="2000" b="1" i="0" u="none" strike="noStrike" cap="none" dirty="0">
                <a:solidFill>
                  <a:schemeClr val="accent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in India. It is an Indian consulting firm working in areas of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12D86"/>
                </a:solidFill>
                <a:latin typeface="EB Garamond"/>
                <a:ea typeface="EB Garamond"/>
                <a:cs typeface="EB Garamond"/>
                <a:sym typeface="EB Garamond"/>
              </a:rPr>
              <a:t>In-Country Representation, Project Management Consulting</a:t>
            </a:r>
            <a:r>
              <a:rPr lang="en-US" sz="2000" b="0" i="0" u="none" strike="noStrike" cap="none" dirty="0">
                <a:solidFill>
                  <a:srgbClr val="012D86"/>
                </a:solidFill>
                <a:latin typeface="EB Garamond"/>
                <a:ea typeface="EB Garamond"/>
                <a:cs typeface="EB Garamond"/>
                <a:sym typeface="EB Garamond"/>
              </a:rPr>
              <a:t>, </a:t>
            </a:r>
            <a:r>
              <a:rPr lang="en-US" sz="2000" b="1" i="0" u="none" strike="noStrike" cap="none" dirty="0">
                <a:solidFill>
                  <a:srgbClr val="012D86"/>
                </a:solidFill>
                <a:latin typeface="EB Garamond"/>
                <a:ea typeface="EB Garamond"/>
                <a:cs typeface="EB Garamond"/>
                <a:sym typeface="EB Garamond"/>
              </a:rPr>
              <a:t>Technology Transfer and Capacity Building</a:t>
            </a:r>
            <a:endParaRPr sz="2000" b="1" i="0" u="none" strike="noStrike" cap="none" dirty="0">
              <a:solidFill>
                <a:srgbClr val="012D8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" name="Google Shape;122;p3">
            <a:extLst>
              <a:ext uri="{FF2B5EF4-FFF2-40B4-BE49-F238E27FC236}">
                <a16:creationId xmlns:a16="http://schemas.microsoft.com/office/drawing/2014/main" id="{E92213D6-FEC3-481C-A6C8-B7AD449817A4}"/>
              </a:ext>
            </a:extLst>
          </p:cNvPr>
          <p:cNvSpPr txBox="1"/>
          <p:nvPr/>
        </p:nvSpPr>
        <p:spPr>
          <a:xfrm>
            <a:off x="5650788" y="1228733"/>
            <a:ext cx="5703013" cy="3139281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In seeking to spark a new approach to clean cooking, the programme researches the socio-economic realities of a transition from polluting fuels to a range of </a:t>
            </a:r>
            <a:r>
              <a:rPr lang="en-US" sz="18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modern fuels</a:t>
            </a:r>
            <a:r>
              <a:rPr lang="en-US" sz="1800" b="0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Whilst the research covers several clean fuels, the evidence is pointing to the viability, cost-effectiveness, and user satisfaction that energy-efficient </a:t>
            </a:r>
            <a:r>
              <a:rPr lang="en-US" sz="1800" b="1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electric cooking devices</a:t>
            </a:r>
            <a:r>
              <a:rPr lang="en-US" sz="1800" b="0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provide</a:t>
            </a:r>
            <a:endParaRPr sz="1800" b="0" i="0" u="none" strike="noStrike" cap="none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23;p3">
            <a:extLst>
              <a:ext uri="{FF2B5EF4-FFF2-40B4-BE49-F238E27FC236}">
                <a16:creationId xmlns:a16="http://schemas.microsoft.com/office/drawing/2014/main" id="{3DBC0E78-463A-4EE8-91B2-D99A1CC79B8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6" name="Google Shape;124;p3">
            <a:extLst>
              <a:ext uri="{FF2B5EF4-FFF2-40B4-BE49-F238E27FC236}">
                <a16:creationId xmlns:a16="http://schemas.microsoft.com/office/drawing/2014/main" id="{17368FCC-94A3-4505-9A92-CF570E02A62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8555" y="727234"/>
            <a:ext cx="4475952" cy="5629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064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>
            <a:spLocks noGrp="1"/>
          </p:cNvSpPr>
          <p:nvPr>
            <p:ph type="title"/>
          </p:nvPr>
        </p:nvSpPr>
        <p:spPr>
          <a:xfrm>
            <a:off x="9832" y="91141"/>
            <a:ext cx="9843085" cy="5911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B Garamond"/>
              <a:buNone/>
            </a:pPr>
            <a:r>
              <a:rPr lang="en-US" sz="32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 MECS Research globally shows…..</a:t>
            </a:r>
            <a:endParaRPr dirty="0"/>
          </a:p>
        </p:txBody>
      </p:sp>
      <p:sp>
        <p:nvSpPr>
          <p:cNvPr id="145" name="Google Shape;145;p3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F3274C-ADF8-1DFE-04A1-81F74939767C}"/>
              </a:ext>
            </a:extLst>
          </p:cNvPr>
          <p:cNvSpPr txBox="1"/>
          <p:nvPr/>
        </p:nvSpPr>
        <p:spPr>
          <a:xfrm>
            <a:off x="9835" y="917419"/>
            <a:ext cx="7342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EB Garamond" panose="00000500000000000000" pitchFamily="2" charset="0"/>
                <a:ea typeface="EB Garamond" panose="00000500000000000000" pitchFamily="2" charset="0"/>
              </a:rPr>
              <a:t>Significant progress has been made in access to electricity in the last decade</a:t>
            </a:r>
            <a:endParaRPr lang="en-IN" sz="1800" b="1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AE887E-D50B-8E00-3489-F7C5C972B6C4}"/>
              </a:ext>
            </a:extLst>
          </p:cNvPr>
          <p:cNvSpPr txBox="1"/>
          <p:nvPr/>
        </p:nvSpPr>
        <p:spPr>
          <a:xfrm>
            <a:off x="1643909" y="1439298"/>
            <a:ext cx="7709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EB Garamond" panose="00000500000000000000" pitchFamily="2" charset="0"/>
                <a:ea typeface="EB Garamond" panose="00000500000000000000" pitchFamily="2" charset="0"/>
              </a:rPr>
              <a:t>There has been significant investment in infrastructure for electricity access</a:t>
            </a:r>
            <a:r>
              <a:rPr lang="en-US" dirty="0"/>
              <a:t>.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9C63A-E4F1-9E6F-A12E-EB6175D02199}"/>
              </a:ext>
            </a:extLst>
          </p:cNvPr>
          <p:cNvSpPr txBox="1"/>
          <p:nvPr/>
        </p:nvSpPr>
        <p:spPr>
          <a:xfrm>
            <a:off x="5199967" y="1991343"/>
            <a:ext cx="4533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EB Garamond" panose="00000500000000000000" pitchFamily="2" charset="0"/>
                <a:ea typeface="EB Garamond" panose="00000500000000000000" pitchFamily="2" charset="0"/>
              </a:rPr>
              <a:t>There is an urgent need to </a:t>
            </a:r>
            <a:r>
              <a:rPr lang="en-US" sz="1800" b="1" dirty="0" err="1">
                <a:latin typeface="EB Garamond" panose="00000500000000000000" pitchFamily="2" charset="0"/>
                <a:ea typeface="EB Garamond" panose="00000500000000000000" pitchFamily="2" charset="0"/>
              </a:rPr>
              <a:t>decarbonise</a:t>
            </a:r>
            <a:r>
              <a:rPr lang="en-US" sz="1800" b="1" dirty="0">
                <a:latin typeface="EB Garamond" panose="00000500000000000000" pitchFamily="2" charset="0"/>
                <a:ea typeface="EB Garamond" panose="00000500000000000000" pitchFamily="2" charset="0"/>
              </a:rPr>
              <a:t> </a:t>
            </a:r>
            <a:endParaRPr lang="en-IN" sz="1800" b="1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F4C7F6-792C-8010-436D-30675A9F2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944" y="845056"/>
            <a:ext cx="1439687" cy="143738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F88F8AF-5DC1-66CC-7858-1ACC855A655E}"/>
              </a:ext>
            </a:extLst>
          </p:cNvPr>
          <p:cNvSpPr/>
          <p:nvPr/>
        </p:nvSpPr>
        <p:spPr>
          <a:xfrm>
            <a:off x="1137074" y="3666170"/>
            <a:ext cx="2159307" cy="167456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There have been significant gains in the energy efficiencies of cooking devices</a:t>
            </a:r>
            <a:endParaRPr lang="en-IN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797AD8-495C-EDB7-70C7-A7F6E7A4D5A3}"/>
              </a:ext>
            </a:extLst>
          </p:cNvPr>
          <p:cNvSpPr/>
          <p:nvPr/>
        </p:nvSpPr>
        <p:spPr>
          <a:xfrm>
            <a:off x="3794185" y="3607867"/>
            <a:ext cx="2159307" cy="167456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Cooking with electricity is cost effective in many contexts and saves the household money</a:t>
            </a:r>
            <a:endParaRPr lang="en-IN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3769B97-34FD-9B99-C627-1F81D0CE272C}"/>
              </a:ext>
            </a:extLst>
          </p:cNvPr>
          <p:cNvSpPr/>
          <p:nvPr/>
        </p:nvSpPr>
        <p:spPr>
          <a:xfrm>
            <a:off x="6238510" y="3607867"/>
            <a:ext cx="2372091" cy="167456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Cooking with electricity is also cost effective for small business food processing, institutions, and humanitarian contexts</a:t>
            </a:r>
            <a:endParaRPr lang="en-IN" b="1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D86B20-EC92-6E3E-0B80-390416D11112}"/>
              </a:ext>
            </a:extLst>
          </p:cNvPr>
          <p:cNvSpPr/>
          <p:nvPr/>
        </p:nvSpPr>
        <p:spPr>
          <a:xfrm>
            <a:off x="9108405" y="3625882"/>
            <a:ext cx="2159307" cy="167456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Match between electric cooking and tasty food</a:t>
            </a:r>
            <a:endParaRPr lang="en-IN" b="1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B119E1-08AA-6231-66F5-EDC049C8F7F3}"/>
              </a:ext>
            </a:extLst>
          </p:cNvPr>
          <p:cNvSpPr/>
          <p:nvPr/>
        </p:nvSpPr>
        <p:spPr>
          <a:xfrm>
            <a:off x="495760" y="5957924"/>
            <a:ext cx="10543141" cy="55595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EB Garamond" panose="00000500000000000000" pitchFamily="2" charset="0"/>
                <a:ea typeface="EB Garamond" panose="00000500000000000000" pitchFamily="2" charset="0"/>
              </a:rPr>
              <a:t>Open to other research and approaches that include other fuels</a:t>
            </a:r>
            <a:endParaRPr lang="en-IN" sz="1800" b="1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47EC0C-589D-0C94-5426-B300B2A25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647" y="2798406"/>
            <a:ext cx="1178036" cy="11761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AABFB3-3829-96F3-060E-F76577073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253" y="2800553"/>
            <a:ext cx="1001739" cy="10017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76C5C3-B4A5-8EC3-CA2A-B24EE4CF5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6690" y="2713668"/>
            <a:ext cx="954027" cy="952502"/>
          </a:xfrm>
          <a:prstGeom prst="rect">
            <a:avLst/>
          </a:prstGeom>
        </p:spPr>
      </p:pic>
      <p:pic>
        <p:nvPicPr>
          <p:cNvPr id="1034" name="Picture 10" descr="Delicious Food Svg Png Icon Free Download (#422188) - OnlineWebFonts.COM">
            <a:extLst>
              <a:ext uri="{FF2B5EF4-FFF2-40B4-BE49-F238E27FC236}">
                <a16:creationId xmlns:a16="http://schemas.microsoft.com/office/drawing/2014/main" id="{9FEAAEDD-45A9-0EE9-8336-882AD67F5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007" y="2901515"/>
            <a:ext cx="1108508" cy="9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169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BC60A30-0911-4DA6-9D92-AB0B4F1DC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0305113"/>
              </p:ext>
            </p:extLst>
          </p:nvPr>
        </p:nvGraphicFramePr>
        <p:xfrm>
          <a:off x="211873" y="122663"/>
          <a:ext cx="11774479" cy="6623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00344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7"/>
          <p:cNvSpPr txBox="1"/>
          <p:nvPr/>
        </p:nvSpPr>
        <p:spPr>
          <a:xfrm>
            <a:off x="5" y="-6909"/>
            <a:ext cx="12191999" cy="60364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B Garamond"/>
              <a:buNone/>
            </a:pPr>
            <a:r>
              <a:rPr lang="en-US" sz="32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Electric cooking Platforms </a:t>
            </a:r>
            <a:endParaRPr sz="3200"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3" name="Google Shape;263;p7"/>
          <p:cNvSpPr txBox="1"/>
          <p:nvPr/>
        </p:nvSpPr>
        <p:spPr>
          <a:xfrm>
            <a:off x="57383" y="697651"/>
            <a:ext cx="6491009" cy="10156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TALK SERIES </a:t>
            </a:r>
            <a:r>
              <a:rPr lang="en-US" sz="32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- </a:t>
            </a:r>
            <a:r>
              <a:rPr lang="en-US" sz="1400" b="1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A global virtual platform that brings together the key stakeholders to initiate discussions on aspects that are critical to enabling the Shift to Modern Energy based solutions for clean cooking </a:t>
            </a:r>
            <a:endParaRPr sz="1400" dirty="0">
              <a:solidFill>
                <a:schemeClr val="bg1"/>
              </a:solidFill>
            </a:endParaRPr>
          </a:p>
        </p:txBody>
      </p:sp>
      <p:grpSp>
        <p:nvGrpSpPr>
          <p:cNvPr id="264" name="Google Shape;264;p7"/>
          <p:cNvGrpSpPr/>
          <p:nvPr/>
        </p:nvGrpSpPr>
        <p:grpSpPr>
          <a:xfrm>
            <a:off x="276976" y="1771316"/>
            <a:ext cx="6038617" cy="1692880"/>
            <a:chOff x="18903" y="1326"/>
            <a:chExt cx="5173983" cy="2315425"/>
          </a:xfrm>
        </p:grpSpPr>
        <p:sp>
          <p:nvSpPr>
            <p:cNvPr id="265" name="Google Shape;265;p7"/>
            <p:cNvSpPr/>
            <p:nvPr/>
          </p:nvSpPr>
          <p:spPr>
            <a:xfrm rot="5400000">
              <a:off x="340245" y="560943"/>
              <a:ext cx="967931" cy="1610616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178673" y="1042171"/>
              <a:ext cx="1454073" cy="1274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 txBox="1"/>
            <p:nvPr/>
          </p:nvSpPr>
          <p:spPr>
            <a:xfrm>
              <a:off x="178673" y="1042170"/>
              <a:ext cx="1770387" cy="127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EB Garamond"/>
                <a:buNone/>
              </a:pPr>
              <a:r>
                <a:rPr lang="en-US" dirty="0">
                  <a:solidFill>
                    <a:schemeClr val="dk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12 Sessions Phase 1 &amp; 8 Sessions Phase 2</a:t>
              </a:r>
              <a:endParaRPr dirty="0"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1358393" y="442368"/>
              <a:ext cx="274353" cy="274353"/>
            </a:xfrm>
            <a:prstGeom prst="triangle">
              <a:avLst>
                <a:gd name="adj" fmla="val 10000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 rot="5400000">
              <a:off x="2120315" y="120463"/>
              <a:ext cx="967931" cy="1610616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1958743" y="601691"/>
              <a:ext cx="1454073" cy="1274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 txBox="1"/>
            <p:nvPr/>
          </p:nvSpPr>
          <p:spPr>
            <a:xfrm>
              <a:off x="1958743" y="601691"/>
              <a:ext cx="1610617" cy="1274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EB Garamond"/>
                <a:buNone/>
              </a:pPr>
              <a:r>
                <a:rPr lang="en-US" dirty="0">
                  <a:solidFill>
                    <a:schemeClr val="dk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1700+ Registrations</a:t>
              </a:r>
              <a:endParaRPr dirty="0"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3138463" y="1888"/>
              <a:ext cx="274353" cy="274353"/>
            </a:xfrm>
            <a:prstGeom prst="triangle">
              <a:avLst>
                <a:gd name="adj" fmla="val 10000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 rot="5400000">
              <a:off x="3900385" y="-320016"/>
              <a:ext cx="967931" cy="1610616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3738813" y="161211"/>
              <a:ext cx="1454073" cy="1274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 txBox="1"/>
            <p:nvPr/>
          </p:nvSpPr>
          <p:spPr>
            <a:xfrm>
              <a:off x="3738813" y="161211"/>
              <a:ext cx="1454073" cy="1274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EB Garamond"/>
                <a:buNone/>
              </a:pPr>
              <a:r>
                <a:rPr lang="en-US" dirty="0">
                  <a:solidFill>
                    <a:schemeClr val="dk1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1400+ Attended</a:t>
              </a:r>
              <a:endParaRPr dirty="0"/>
            </a:p>
          </p:txBody>
        </p:sp>
      </p:grpSp>
      <p:pic>
        <p:nvPicPr>
          <p:cNvPr id="276" name="Google Shape;2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5927" y="658732"/>
            <a:ext cx="4155454" cy="34377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10C9B4-2F13-D668-0FBE-A9BC6444FA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A824E5-645B-445A-BC16-AAB81128B6DA}"/>
              </a:ext>
            </a:extLst>
          </p:cNvPr>
          <p:cNvSpPr txBox="1"/>
          <p:nvPr/>
        </p:nvSpPr>
        <p:spPr>
          <a:xfrm>
            <a:off x="10711008" y="1778131"/>
            <a:ext cx="1454921" cy="246221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Also, MECS in India has made efforts and build up a WhatsApp community comprising over 150 participants belonging to various domains of the clean cooking sector. </a:t>
            </a:r>
          </a:p>
        </p:txBody>
      </p:sp>
      <p:pic>
        <p:nvPicPr>
          <p:cNvPr id="1026" name="Picture 2" descr="Whatsapp Logos">
            <a:extLst>
              <a:ext uri="{FF2B5EF4-FFF2-40B4-BE49-F238E27FC236}">
                <a16:creationId xmlns:a16="http://schemas.microsoft.com/office/drawing/2014/main" id="{4A53B0B8-9B4B-416C-AC90-D7301CB93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650" y="700949"/>
            <a:ext cx="1077179" cy="107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261;p7">
            <a:extLst>
              <a:ext uri="{FF2B5EF4-FFF2-40B4-BE49-F238E27FC236}">
                <a16:creationId xmlns:a16="http://schemas.microsoft.com/office/drawing/2014/main" id="{2ABB5606-E241-4B76-AC3B-641CF09B8594}"/>
              </a:ext>
            </a:extLst>
          </p:cNvPr>
          <p:cNvSpPr txBox="1"/>
          <p:nvPr/>
        </p:nvSpPr>
        <p:spPr>
          <a:xfrm>
            <a:off x="318131" y="3558448"/>
            <a:ext cx="4300396" cy="48194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EB Garamond"/>
              <a:buNone/>
            </a:pPr>
            <a:r>
              <a:rPr lang="en-US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Modern Energy Cooking Forum-2022</a:t>
            </a:r>
            <a:endParaRPr b="1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EA28A39A-F8B0-4BFD-9C36-9849D79F4077}"/>
              </a:ext>
            </a:extLst>
          </p:cNvPr>
          <p:cNvGraphicFramePr/>
          <p:nvPr/>
        </p:nvGraphicFramePr>
        <p:xfrm>
          <a:off x="57383" y="5611082"/>
          <a:ext cx="8904220" cy="1330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CF41F044-9E6F-4037-9549-1E0480EDCF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0393" b="21388"/>
          <a:stretch/>
        </p:blipFill>
        <p:spPr>
          <a:xfrm>
            <a:off x="3471980" y="4089337"/>
            <a:ext cx="3060942" cy="16745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D5FEC3-4562-49FF-8160-3093DC52085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628" b="30562"/>
          <a:stretch/>
        </p:blipFill>
        <p:spPr>
          <a:xfrm>
            <a:off x="328577" y="4107566"/>
            <a:ext cx="3060942" cy="16745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368067-CA5A-4AF3-B78D-40355BF423EB}"/>
              </a:ext>
            </a:extLst>
          </p:cNvPr>
          <p:cNvSpPr txBox="1"/>
          <p:nvPr/>
        </p:nvSpPr>
        <p:spPr>
          <a:xfrm>
            <a:off x="6615383" y="4370628"/>
            <a:ext cx="52480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After success of Forum 2022, MECS programme In-country partnership with Finovista bring the </a:t>
            </a:r>
            <a:r>
              <a:rPr lang="en-US" b="1" dirty="0">
                <a:solidFill>
                  <a:srgbClr val="C00000"/>
                </a:solidFill>
              </a:rPr>
              <a:t>Modern Energy Cooking Forum 2023 on 27</a:t>
            </a:r>
            <a:r>
              <a:rPr lang="en-US" b="1" baseline="30000" dirty="0">
                <a:solidFill>
                  <a:srgbClr val="C00000"/>
                </a:solidFill>
              </a:rPr>
              <a:t>th </a:t>
            </a:r>
            <a:r>
              <a:rPr lang="en-US" b="1" dirty="0">
                <a:solidFill>
                  <a:srgbClr val="C00000"/>
                </a:solidFill>
              </a:rPr>
              <a:t>October 2023 </a:t>
            </a:r>
            <a:r>
              <a:rPr lang="en-US" sz="1600" b="1" dirty="0"/>
              <a:t>with more discussion, new ideas and approach towards clean cooking.</a:t>
            </a:r>
            <a:endParaRPr lang="en-IN" sz="1600" b="1" dirty="0"/>
          </a:p>
        </p:txBody>
      </p:sp>
    </p:spTree>
    <p:extLst>
      <p:ext uri="{BB962C8B-B14F-4D97-AF65-F5344CB8AC3E}">
        <p14:creationId xmlns:p14="http://schemas.microsoft.com/office/powerpoint/2010/main" val="460445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104" y="217277"/>
            <a:ext cx="2489811" cy="2489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71" y="661098"/>
            <a:ext cx="2699133" cy="2045990"/>
          </a:xfrm>
          <a:prstGeom prst="rect">
            <a:avLst/>
          </a:prstGeom>
        </p:spPr>
      </p:pic>
      <p:sp>
        <p:nvSpPr>
          <p:cNvPr id="2" name="Google Shape;301;p9">
            <a:extLst>
              <a:ext uri="{FF2B5EF4-FFF2-40B4-BE49-F238E27FC236}">
                <a16:creationId xmlns:a16="http://schemas.microsoft.com/office/drawing/2014/main" id="{4ECA6964-D894-4613-8C5C-7D4799D04BBF}"/>
              </a:ext>
            </a:extLst>
          </p:cNvPr>
          <p:cNvSpPr txBox="1"/>
          <p:nvPr/>
        </p:nvSpPr>
        <p:spPr>
          <a:xfrm>
            <a:off x="2" y="11016"/>
            <a:ext cx="5420297" cy="6492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EB Garamond"/>
              <a:buNone/>
            </a:pPr>
            <a:r>
              <a:rPr lang="en-US" sz="2400" b="1" dirty="0">
                <a:solidFill>
                  <a:schemeClr val="lt1"/>
                </a:solidFill>
                <a:latin typeface="EB Garamond"/>
                <a:sym typeface="EB Garamond"/>
              </a:rPr>
              <a:t>Work with States:</a:t>
            </a:r>
            <a:endParaRPr sz="2400" b="1" dirty="0">
              <a:solidFill>
                <a:schemeClr val="lt1"/>
              </a:solidFill>
              <a:latin typeface="EB Garamond"/>
              <a:sym typeface="EB Garamond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10171" y="3007605"/>
          <a:ext cx="5596566" cy="3580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694062" y="1314761"/>
          <a:ext cx="3624549" cy="558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7173816" y="1499427"/>
          <a:ext cx="3624549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1" name="Diagram 10"/>
          <p:cNvGraphicFramePr/>
          <p:nvPr/>
        </p:nvGraphicFramePr>
        <p:xfrm>
          <a:off x="6698256" y="3073706"/>
          <a:ext cx="4803354" cy="3404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  <p:extLst>
      <p:ext uri="{BB962C8B-B14F-4D97-AF65-F5344CB8AC3E}">
        <p14:creationId xmlns:p14="http://schemas.microsoft.com/office/powerpoint/2010/main" val="3247572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1;p7">
            <a:extLst>
              <a:ext uri="{FF2B5EF4-FFF2-40B4-BE49-F238E27FC236}">
                <a16:creationId xmlns:a16="http://schemas.microsoft.com/office/drawing/2014/main" id="{45D62778-E510-4CF6-9395-7E113E1703D4}"/>
              </a:ext>
            </a:extLst>
          </p:cNvPr>
          <p:cNvSpPr txBox="1"/>
          <p:nvPr/>
        </p:nvSpPr>
        <p:spPr>
          <a:xfrm>
            <a:off x="5" y="4108"/>
            <a:ext cx="6973672" cy="8262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14999"/>
              </a:lnSpc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lt1"/>
                </a:solidFill>
                <a:latin typeface="EB Garamond"/>
              </a:rPr>
              <a:t>Work with BEE 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308471" y="980501"/>
          <a:ext cx="6819442" cy="5717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3" y="128866"/>
            <a:ext cx="4127767" cy="2644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206" y="2773175"/>
            <a:ext cx="4127767" cy="2084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43" y="5016643"/>
            <a:ext cx="4127767" cy="170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66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3136</TotalTime>
  <Words>3264</Words>
  <Application>Microsoft Macintosh PowerPoint</Application>
  <PresentationFormat>Widescreen</PresentationFormat>
  <Paragraphs>270</Paragraphs>
  <Slides>21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Calibri Light</vt:lpstr>
      <vt:lpstr>Candara</vt:lpstr>
      <vt:lpstr>EB Garamond</vt:lpstr>
      <vt:lpstr>Georgia</vt:lpstr>
      <vt:lpstr>Montserrat-Bold</vt:lpstr>
      <vt:lpstr>Noto Sans Symbols</vt:lpstr>
      <vt:lpstr>Segoe UI</vt:lpstr>
      <vt:lpstr>Verdana</vt:lpstr>
      <vt:lpstr>Wingdings</vt:lpstr>
      <vt:lpstr>Office Theme</vt:lpstr>
      <vt:lpstr>1_Office Theme</vt:lpstr>
      <vt:lpstr>2_Office Theme</vt:lpstr>
      <vt:lpstr>PowerPoint Presentation</vt:lpstr>
      <vt:lpstr>India’s transition towards clean cooking </vt:lpstr>
      <vt:lpstr>PowerPoint Presentation</vt:lpstr>
      <vt:lpstr>PowerPoint Presentation</vt:lpstr>
      <vt:lpstr> MECS Research globally shows…..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Neh Satsangi</dc:creator>
  <cp:lastModifiedBy>Finovista Finovista</cp:lastModifiedBy>
  <cp:revision>133</cp:revision>
  <dcterms:created xsi:type="dcterms:W3CDTF">2023-04-15T13:43:17Z</dcterms:created>
  <dcterms:modified xsi:type="dcterms:W3CDTF">2023-06-19T16:03:52Z</dcterms:modified>
</cp:coreProperties>
</file>