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679" r:id="rId6"/>
    <p:sldId id="680" r:id="rId7"/>
    <p:sldId id="681" r:id="rId8"/>
    <p:sldId id="682" r:id="rId9"/>
    <p:sldId id="683" r:id="rId10"/>
    <p:sldId id="684" r:id="rId11"/>
    <p:sldId id="685" r:id="rId12"/>
    <p:sldId id="686" r:id="rId13"/>
    <p:sldId id="68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1163"/>
    <a:srgbClr val="009BC9"/>
    <a:srgbClr val="4D4D4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060457-89B1-8148-8B1F-6C9141001FFD}" v="2" dt="2023-06-26T13:05:25.4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4972"/>
  </p:normalViewPr>
  <p:slideViewPr>
    <p:cSldViewPr snapToGrid="0">
      <p:cViewPr varScale="1">
        <p:scale>
          <a:sx n="92" d="100"/>
          <a:sy n="92" d="100"/>
        </p:scale>
        <p:origin x="7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k Rousseau" userId="812817a491ab4da2" providerId="LiveId" clId="{44060457-89B1-8148-8B1F-6C9141001FFD}"/>
    <pc:docChg chg="custSel addSld delSld modSld sldOrd">
      <pc:chgData name="Nick Rousseau" userId="812817a491ab4da2" providerId="LiveId" clId="{44060457-89B1-8148-8B1F-6C9141001FFD}" dt="2023-06-26T13:25:18.280" v="1220" actId="20577"/>
      <pc:docMkLst>
        <pc:docMk/>
      </pc:docMkLst>
      <pc:sldChg chg="modSp mod">
        <pc:chgData name="Nick Rousseau" userId="812817a491ab4da2" providerId="LiveId" clId="{44060457-89B1-8148-8B1F-6C9141001FFD}" dt="2023-06-26T13:00:11.650" v="9" actId="20577"/>
        <pc:sldMkLst>
          <pc:docMk/>
          <pc:sldMk cId="619470632" sldId="256"/>
        </pc:sldMkLst>
        <pc:spChg chg="mod">
          <ac:chgData name="Nick Rousseau" userId="812817a491ab4da2" providerId="LiveId" clId="{44060457-89B1-8148-8B1F-6C9141001FFD}" dt="2023-06-26T13:00:11.650" v="9" actId="20577"/>
          <ac:spMkLst>
            <pc:docMk/>
            <pc:sldMk cId="619470632" sldId="256"/>
            <ac:spMk id="2" creationId="{1A017F4D-65C9-228F-2918-1F4C2C0A41DD}"/>
          </ac:spMkLst>
        </pc:spChg>
      </pc:sldChg>
      <pc:sldChg chg="del">
        <pc:chgData name="Nick Rousseau" userId="812817a491ab4da2" providerId="LiveId" clId="{44060457-89B1-8148-8B1F-6C9141001FFD}" dt="2023-06-26T13:02:40.084" v="112" actId="2696"/>
        <pc:sldMkLst>
          <pc:docMk/>
          <pc:sldMk cId="864140720" sldId="271"/>
        </pc:sldMkLst>
      </pc:sldChg>
      <pc:sldChg chg="del">
        <pc:chgData name="Nick Rousseau" userId="812817a491ab4da2" providerId="LiveId" clId="{44060457-89B1-8148-8B1F-6C9141001FFD}" dt="2023-06-26T13:02:41.460" v="114" actId="2696"/>
        <pc:sldMkLst>
          <pc:docMk/>
          <pc:sldMk cId="14062770" sldId="297"/>
        </pc:sldMkLst>
      </pc:sldChg>
      <pc:sldChg chg="del">
        <pc:chgData name="Nick Rousseau" userId="812817a491ab4da2" providerId="LiveId" clId="{44060457-89B1-8148-8B1F-6C9141001FFD}" dt="2023-06-26T13:02:40.584" v="113" actId="2696"/>
        <pc:sldMkLst>
          <pc:docMk/>
          <pc:sldMk cId="822937441" sldId="357"/>
        </pc:sldMkLst>
      </pc:sldChg>
      <pc:sldChg chg="modSp mod ord">
        <pc:chgData name="Nick Rousseau" userId="812817a491ab4da2" providerId="LiveId" clId="{44060457-89B1-8148-8B1F-6C9141001FFD}" dt="2023-06-26T13:02:17.885" v="110" actId="14100"/>
        <pc:sldMkLst>
          <pc:docMk/>
          <pc:sldMk cId="1379301747" sldId="679"/>
        </pc:sldMkLst>
        <pc:spChg chg="mod">
          <ac:chgData name="Nick Rousseau" userId="812817a491ab4da2" providerId="LiveId" clId="{44060457-89B1-8148-8B1F-6C9141001FFD}" dt="2023-06-26T13:00:44.117" v="29" actId="20577"/>
          <ac:spMkLst>
            <pc:docMk/>
            <pc:sldMk cId="1379301747" sldId="679"/>
            <ac:spMk id="2" creationId="{F5E66250-1961-DA47-A641-07927BE1A6EC}"/>
          </ac:spMkLst>
        </pc:spChg>
        <pc:spChg chg="mod">
          <ac:chgData name="Nick Rousseau" userId="812817a491ab4da2" providerId="LiveId" clId="{44060457-89B1-8148-8B1F-6C9141001FFD}" dt="2023-06-26T13:02:17.885" v="110" actId="14100"/>
          <ac:spMkLst>
            <pc:docMk/>
            <pc:sldMk cId="1379301747" sldId="679"/>
            <ac:spMk id="3" creationId="{9A67EA13-DD9B-DAEC-2A40-6425B8B0D437}"/>
          </ac:spMkLst>
        </pc:spChg>
      </pc:sldChg>
      <pc:sldChg chg="addSp modSp add mod">
        <pc:chgData name="Nick Rousseau" userId="812817a491ab4da2" providerId="LiveId" clId="{44060457-89B1-8148-8B1F-6C9141001FFD}" dt="2023-06-26T13:15:16.935" v="483" actId="20577"/>
        <pc:sldMkLst>
          <pc:docMk/>
          <pc:sldMk cId="1323850071" sldId="680"/>
        </pc:sldMkLst>
        <pc:spChg chg="mod">
          <ac:chgData name="Nick Rousseau" userId="812817a491ab4da2" providerId="LiveId" clId="{44060457-89B1-8148-8B1F-6C9141001FFD}" dt="2023-06-26T13:02:53.250" v="125" actId="20577"/>
          <ac:spMkLst>
            <pc:docMk/>
            <pc:sldMk cId="1323850071" sldId="680"/>
            <ac:spMk id="2" creationId="{F5E66250-1961-DA47-A641-07927BE1A6EC}"/>
          </ac:spMkLst>
        </pc:spChg>
        <pc:spChg chg="mod">
          <ac:chgData name="Nick Rousseau" userId="812817a491ab4da2" providerId="LiveId" clId="{44060457-89B1-8148-8B1F-6C9141001FFD}" dt="2023-06-26T13:04:16.719" v="176" actId="20577"/>
          <ac:spMkLst>
            <pc:docMk/>
            <pc:sldMk cId="1323850071" sldId="680"/>
            <ac:spMk id="3" creationId="{9A67EA13-DD9B-DAEC-2A40-6425B8B0D437}"/>
          </ac:spMkLst>
        </pc:spChg>
        <pc:spChg chg="add mod">
          <ac:chgData name="Nick Rousseau" userId="812817a491ab4da2" providerId="LiveId" clId="{44060457-89B1-8148-8B1F-6C9141001FFD}" dt="2023-06-26T13:15:16.935" v="483" actId="20577"/>
          <ac:spMkLst>
            <pc:docMk/>
            <pc:sldMk cId="1323850071" sldId="680"/>
            <ac:spMk id="4" creationId="{23914F8C-F35B-DDDB-9079-71F97BE2CED2}"/>
          </ac:spMkLst>
        </pc:spChg>
      </pc:sldChg>
      <pc:sldChg chg="modSp new mod">
        <pc:chgData name="Nick Rousseau" userId="812817a491ab4da2" providerId="LiveId" clId="{44060457-89B1-8148-8B1F-6C9141001FFD}" dt="2023-06-26T13:20:47.654" v="879" actId="20577"/>
        <pc:sldMkLst>
          <pc:docMk/>
          <pc:sldMk cId="3685852645" sldId="681"/>
        </pc:sldMkLst>
        <pc:spChg chg="mod">
          <ac:chgData name="Nick Rousseau" userId="812817a491ab4da2" providerId="LiveId" clId="{44060457-89B1-8148-8B1F-6C9141001FFD}" dt="2023-06-26T13:12:17.657" v="363" actId="20577"/>
          <ac:spMkLst>
            <pc:docMk/>
            <pc:sldMk cId="3685852645" sldId="681"/>
            <ac:spMk id="2" creationId="{ACDE3C7E-41D7-96F7-0332-1FBA4E7F7D77}"/>
          </ac:spMkLst>
        </pc:spChg>
        <pc:spChg chg="mod">
          <ac:chgData name="Nick Rousseau" userId="812817a491ab4da2" providerId="LiveId" clId="{44060457-89B1-8148-8B1F-6C9141001FFD}" dt="2023-06-26T13:20:47.654" v="879" actId="20577"/>
          <ac:spMkLst>
            <pc:docMk/>
            <pc:sldMk cId="3685852645" sldId="681"/>
            <ac:spMk id="3" creationId="{AA3BB5DB-54D0-ECDF-38CE-3D9A8283C8D3}"/>
          </ac:spMkLst>
        </pc:spChg>
      </pc:sldChg>
      <pc:sldChg chg="modSp new mod">
        <pc:chgData name="Nick Rousseau" userId="812817a491ab4da2" providerId="LiveId" clId="{44060457-89B1-8148-8B1F-6C9141001FFD}" dt="2023-06-26T13:16:31.221" v="573" actId="20577"/>
        <pc:sldMkLst>
          <pc:docMk/>
          <pc:sldMk cId="533541970" sldId="682"/>
        </pc:sldMkLst>
        <pc:spChg chg="mod">
          <ac:chgData name="Nick Rousseau" userId="812817a491ab4da2" providerId="LiveId" clId="{44060457-89B1-8148-8B1F-6C9141001FFD}" dt="2023-06-26T13:16:01.510" v="503" actId="20577"/>
          <ac:spMkLst>
            <pc:docMk/>
            <pc:sldMk cId="533541970" sldId="682"/>
            <ac:spMk id="2" creationId="{E0539030-0198-AA23-D82B-D85636CF6637}"/>
          </ac:spMkLst>
        </pc:spChg>
        <pc:spChg chg="mod">
          <ac:chgData name="Nick Rousseau" userId="812817a491ab4da2" providerId="LiveId" clId="{44060457-89B1-8148-8B1F-6C9141001FFD}" dt="2023-06-26T13:16:31.221" v="573" actId="20577"/>
          <ac:spMkLst>
            <pc:docMk/>
            <pc:sldMk cId="533541970" sldId="682"/>
            <ac:spMk id="3" creationId="{0ADC8D4B-13C4-53BA-8149-5976360544D4}"/>
          </ac:spMkLst>
        </pc:spChg>
      </pc:sldChg>
      <pc:sldChg chg="modSp new mod">
        <pc:chgData name="Nick Rousseau" userId="812817a491ab4da2" providerId="LiveId" clId="{44060457-89B1-8148-8B1F-6C9141001FFD}" dt="2023-06-26T13:25:18.280" v="1220" actId="20577"/>
        <pc:sldMkLst>
          <pc:docMk/>
          <pc:sldMk cId="3638683359" sldId="683"/>
        </pc:sldMkLst>
        <pc:spChg chg="mod">
          <ac:chgData name="Nick Rousseau" userId="812817a491ab4da2" providerId="LiveId" clId="{44060457-89B1-8148-8B1F-6C9141001FFD}" dt="2023-06-26T13:17:54.301" v="589" actId="20577"/>
          <ac:spMkLst>
            <pc:docMk/>
            <pc:sldMk cId="3638683359" sldId="683"/>
            <ac:spMk id="2" creationId="{FF75F3AD-9524-DD53-FF87-C0EFDC3E6680}"/>
          </ac:spMkLst>
        </pc:spChg>
        <pc:spChg chg="mod">
          <ac:chgData name="Nick Rousseau" userId="812817a491ab4da2" providerId="LiveId" clId="{44060457-89B1-8148-8B1F-6C9141001FFD}" dt="2023-06-26T13:25:18.280" v="1220" actId="20577"/>
          <ac:spMkLst>
            <pc:docMk/>
            <pc:sldMk cId="3638683359" sldId="683"/>
            <ac:spMk id="3" creationId="{EEEE1979-DA8B-CA18-A6E3-096B43B13C5D}"/>
          </ac:spMkLst>
        </pc:spChg>
      </pc:sldChg>
      <pc:sldChg chg="modSp new mod">
        <pc:chgData name="Nick Rousseau" userId="812817a491ab4da2" providerId="LiveId" clId="{44060457-89B1-8148-8B1F-6C9141001FFD}" dt="2023-06-26T13:20:36.375" v="865" actId="20577"/>
        <pc:sldMkLst>
          <pc:docMk/>
          <pc:sldMk cId="4191650003" sldId="684"/>
        </pc:sldMkLst>
        <pc:spChg chg="mod">
          <ac:chgData name="Nick Rousseau" userId="812817a491ab4da2" providerId="LiveId" clId="{44060457-89B1-8148-8B1F-6C9141001FFD}" dt="2023-06-26T13:19:59.094" v="761" actId="20577"/>
          <ac:spMkLst>
            <pc:docMk/>
            <pc:sldMk cId="4191650003" sldId="684"/>
            <ac:spMk id="2" creationId="{C658DDF3-1CFA-FCF0-69C7-E0002EC874B6}"/>
          </ac:spMkLst>
        </pc:spChg>
        <pc:spChg chg="mod">
          <ac:chgData name="Nick Rousseau" userId="812817a491ab4da2" providerId="LiveId" clId="{44060457-89B1-8148-8B1F-6C9141001FFD}" dt="2023-06-26T13:20:36.375" v="865" actId="20577"/>
          <ac:spMkLst>
            <pc:docMk/>
            <pc:sldMk cId="4191650003" sldId="684"/>
            <ac:spMk id="3" creationId="{2A6E6EAA-D0E5-A045-24E0-F6ECDD4860FC}"/>
          </ac:spMkLst>
        </pc:spChg>
      </pc:sldChg>
      <pc:sldChg chg="modSp new mod">
        <pc:chgData name="Nick Rousseau" userId="812817a491ab4da2" providerId="LiveId" clId="{44060457-89B1-8148-8B1F-6C9141001FFD}" dt="2023-06-26T13:23:49.709" v="1100" actId="20577"/>
        <pc:sldMkLst>
          <pc:docMk/>
          <pc:sldMk cId="506011418" sldId="685"/>
        </pc:sldMkLst>
        <pc:spChg chg="mod">
          <ac:chgData name="Nick Rousseau" userId="812817a491ab4da2" providerId="LiveId" clId="{44060457-89B1-8148-8B1F-6C9141001FFD}" dt="2023-06-26T13:20:56.883" v="891" actId="20577"/>
          <ac:spMkLst>
            <pc:docMk/>
            <pc:sldMk cId="506011418" sldId="685"/>
            <ac:spMk id="2" creationId="{94233FF1-79C8-A031-0150-72B415D988E5}"/>
          </ac:spMkLst>
        </pc:spChg>
        <pc:spChg chg="mod">
          <ac:chgData name="Nick Rousseau" userId="812817a491ab4da2" providerId="LiveId" clId="{44060457-89B1-8148-8B1F-6C9141001FFD}" dt="2023-06-26T13:23:49.709" v="1100" actId="20577"/>
          <ac:spMkLst>
            <pc:docMk/>
            <pc:sldMk cId="506011418" sldId="685"/>
            <ac:spMk id="3" creationId="{2935F4F8-2A17-6AF6-1D33-DC46F60AE9ED}"/>
          </ac:spMkLst>
        </pc:spChg>
      </pc:sldChg>
      <pc:sldChg chg="modSp new mod">
        <pc:chgData name="Nick Rousseau" userId="812817a491ab4da2" providerId="LiveId" clId="{44060457-89B1-8148-8B1F-6C9141001FFD}" dt="2023-06-26T13:23:07.895" v="1060" actId="20577"/>
        <pc:sldMkLst>
          <pc:docMk/>
          <pc:sldMk cId="1365015762" sldId="686"/>
        </pc:sldMkLst>
        <pc:spChg chg="mod">
          <ac:chgData name="Nick Rousseau" userId="812817a491ab4da2" providerId="LiveId" clId="{44060457-89B1-8148-8B1F-6C9141001FFD}" dt="2023-06-26T13:21:37.755" v="954" actId="20577"/>
          <ac:spMkLst>
            <pc:docMk/>
            <pc:sldMk cId="1365015762" sldId="686"/>
            <ac:spMk id="2" creationId="{F4E0D4EB-2B6B-D305-3418-2AA6447DA0A3}"/>
          </ac:spMkLst>
        </pc:spChg>
        <pc:spChg chg="mod">
          <ac:chgData name="Nick Rousseau" userId="812817a491ab4da2" providerId="LiveId" clId="{44060457-89B1-8148-8B1F-6C9141001FFD}" dt="2023-06-26T13:23:07.895" v="1060" actId="20577"/>
          <ac:spMkLst>
            <pc:docMk/>
            <pc:sldMk cId="1365015762" sldId="686"/>
            <ac:spMk id="3" creationId="{B50EFCB3-B728-3D55-82AC-9ACDCEACFDC7}"/>
          </ac:spMkLst>
        </pc:spChg>
      </pc:sldChg>
      <pc:sldChg chg="modSp new mod">
        <pc:chgData name="Nick Rousseau" userId="812817a491ab4da2" providerId="LiveId" clId="{44060457-89B1-8148-8B1F-6C9141001FFD}" dt="2023-06-26T13:24:54.432" v="1177" actId="20577"/>
        <pc:sldMkLst>
          <pc:docMk/>
          <pc:sldMk cId="1615602852" sldId="687"/>
        </pc:sldMkLst>
        <pc:spChg chg="mod">
          <ac:chgData name="Nick Rousseau" userId="812817a491ab4da2" providerId="LiveId" clId="{44060457-89B1-8148-8B1F-6C9141001FFD}" dt="2023-06-26T13:23:58.223" v="1112" actId="20577"/>
          <ac:spMkLst>
            <pc:docMk/>
            <pc:sldMk cId="1615602852" sldId="687"/>
            <ac:spMk id="2" creationId="{7FA47322-CD9C-3A08-FABD-FB9DCD04B9F2}"/>
          </ac:spMkLst>
        </pc:spChg>
        <pc:spChg chg="mod">
          <ac:chgData name="Nick Rousseau" userId="812817a491ab4da2" providerId="LiveId" clId="{44060457-89B1-8148-8B1F-6C9141001FFD}" dt="2023-06-26T13:24:54.432" v="1177" actId="20577"/>
          <ac:spMkLst>
            <pc:docMk/>
            <pc:sldMk cId="1615602852" sldId="687"/>
            <ac:spMk id="3" creationId="{1489D904-1021-8B2F-027F-553F08DBE483}"/>
          </ac:spMkLst>
        </pc:spChg>
      </pc:sldChg>
      <pc:sldChg chg="new del">
        <pc:chgData name="Nick Rousseau" userId="812817a491ab4da2" providerId="LiveId" clId="{44060457-89B1-8148-8B1F-6C9141001FFD}" dt="2023-06-26T13:23:52.373" v="1101" actId="2696"/>
        <pc:sldMkLst>
          <pc:docMk/>
          <pc:sldMk cId="3088898849" sldId="68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D248961-AD07-499A-8CFC-ED0F2C482A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7AF7AD-E450-48DB-A6C2-E8059C09456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39DE0B-CD9B-4098-B761-A3741F5202B3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05FAB5-FDA3-49A8-A67A-E07E3C8A86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4A5495-C4F3-400F-B629-AC2DA24E63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B00E5-C276-4524-9229-569D036C83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122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A9063-1AAC-4F04-A367-4BF99FB98FB8}" type="datetimeFigureOut">
              <a:rPr lang="en-US"/>
              <a:t>6/26/23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81CF5-E31F-43B5-B719-912CE789EE7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50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7FB8D73-8F07-4B11-81C1-911B7862B8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If you view this template in ‘slide master’ format there are multiple layout styles that can be used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Disclaimer to be include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This material has been funded by UK aid from the UK government; however the views expressed do not necessarily reflect the UK government’s official policies. </a:t>
            </a:r>
            <a:r>
              <a:rPr lang="en-US" dirty="0"/>
              <a:t>d; </a:t>
            </a:r>
            <a:endParaRPr lang="en-GB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B5382-41CD-449D-A2B4-516C129E6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1215" y="6360139"/>
            <a:ext cx="418322" cy="365125"/>
          </a:xfrm>
        </p:spPr>
        <p:txBody>
          <a:bodyPr/>
          <a:lstStyle/>
          <a:p>
            <a:fld id="{D1B64F66-06F4-42EF-8F53-0E6147F47BA9}" type="slidenum">
              <a:rPr lang="en-GB" smtClean="0"/>
              <a:t>‹#›</a:t>
            </a:fld>
            <a:endParaRPr lang="en-GB"/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679680B2-B0F9-4C68-8DAF-78157366D46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28" b="27252"/>
          <a:stretch/>
        </p:blipFill>
        <p:spPr bwMode="auto">
          <a:xfrm>
            <a:off x="3925860" y="5674640"/>
            <a:ext cx="1778581" cy="53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246ACD-E9FB-42DD-AE4A-9CAD5D1815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381" y="936418"/>
            <a:ext cx="3468407" cy="1394140"/>
          </a:xfrm>
          <a:prstGeom prst="rect">
            <a:avLst/>
          </a:prstGeom>
        </p:spPr>
      </p:pic>
      <p:pic>
        <p:nvPicPr>
          <p:cNvPr id="1028" name="Picture 4" descr="Image result for UK Aid logo">
            <a:extLst>
              <a:ext uri="{FF2B5EF4-FFF2-40B4-BE49-F238E27FC236}">
                <a16:creationId xmlns:a16="http://schemas.microsoft.com/office/drawing/2014/main" id="{F74FD886-20FB-42E9-A76C-516106DAF55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6" t="7879" r="24352" b="6689"/>
          <a:stretch/>
        </p:blipFill>
        <p:spPr bwMode="auto">
          <a:xfrm>
            <a:off x="7360106" y="5549476"/>
            <a:ext cx="699796" cy="78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C784EC0-5E54-4972-A046-0409FFD8066C}"/>
              </a:ext>
            </a:extLst>
          </p:cNvPr>
          <p:cNvSpPr/>
          <p:nvPr userDrawn="1"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rgbClr val="009B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895A69E-9BB3-4369-BE14-A5C087CF8E4D}"/>
              </a:ext>
            </a:extLst>
          </p:cNvPr>
          <p:cNvSpPr/>
          <p:nvPr userDrawn="1"/>
        </p:nvSpPr>
        <p:spPr>
          <a:xfrm>
            <a:off x="0" y="6406620"/>
            <a:ext cx="12192000" cy="457200"/>
          </a:xfrm>
          <a:prstGeom prst="rect">
            <a:avLst/>
          </a:prstGeom>
          <a:solidFill>
            <a:srgbClr val="361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949A5E-598D-443A-BAF0-C6ECCBAA81E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763" y="5749837"/>
            <a:ext cx="1379020" cy="36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837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E67179D-9E39-4A95-9A8A-B95BCE8AC51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61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6AECF6-D458-4EF5-8AE3-C48E74019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034" y="704394"/>
            <a:ext cx="3588291" cy="144232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081B21D-F4F7-4C76-9A5D-2F2D725C15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8740" y="2851117"/>
            <a:ext cx="6511211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Din OT"/>
              </a:defRPr>
            </a:lvl1pPr>
          </a:lstStyle>
          <a:p>
            <a:r>
              <a:rPr lang="en-US" dirty="0"/>
              <a:t>Use as a break point</a:t>
            </a:r>
            <a:endParaRPr lang="en-GB" dirty="0"/>
          </a:p>
        </p:txBody>
      </p:sp>
      <p:pic>
        <p:nvPicPr>
          <p:cNvPr id="3074" name="Picture 2" descr="Image result for UK Aid logo white">
            <a:extLst>
              <a:ext uri="{FF2B5EF4-FFF2-40B4-BE49-F238E27FC236}">
                <a16:creationId xmlns:a16="http://schemas.microsoft.com/office/drawing/2014/main" id="{C2311163-7DB4-4D63-8116-40CD645196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1637" y="5885124"/>
            <a:ext cx="784190" cy="83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5EFAA5-547E-4BF0-AAC8-FF474FB3340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398" y="6139657"/>
            <a:ext cx="2144436" cy="5729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C09406-A6C6-403A-A50B-5B5544CF5AD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572" y="6202208"/>
            <a:ext cx="1529892" cy="39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2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E67179D-9E39-4A95-9A8A-B95BCE8AC51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09B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6AECF6-D458-4EF5-8AE3-C48E74019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79" y="580569"/>
            <a:ext cx="3588291" cy="144232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EC3F285-91F6-44C5-B983-396043F5E7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8740" y="2851117"/>
            <a:ext cx="6511211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Din OT"/>
              </a:defRPr>
            </a:lvl1pPr>
          </a:lstStyle>
          <a:p>
            <a:r>
              <a:rPr lang="en-US" dirty="0"/>
              <a:t>Use as a break point</a:t>
            </a:r>
            <a:endParaRPr lang="en-GB" dirty="0"/>
          </a:p>
        </p:txBody>
      </p:sp>
      <p:pic>
        <p:nvPicPr>
          <p:cNvPr id="13" name="Picture 2" descr="Image result for UK Aid logo white">
            <a:extLst>
              <a:ext uri="{FF2B5EF4-FFF2-40B4-BE49-F238E27FC236}">
                <a16:creationId xmlns:a16="http://schemas.microsoft.com/office/drawing/2014/main" id="{C7CDC6D9-6FFA-4268-9C47-754091A381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1637" y="5885124"/>
            <a:ext cx="784190" cy="83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334FA4-5909-4381-9059-CF5F69945A8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776" y="6139657"/>
            <a:ext cx="2144436" cy="5729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47BB8E-B2E4-4232-ACF2-CF20B33B448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782" y="6202208"/>
            <a:ext cx="1529892" cy="39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31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1D91D-7B9C-41FE-86BF-F7B30D3A0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0DB1D1-E201-4D09-A727-603F5C688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A902F-7857-4854-BA43-AAC9C5043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179A-09FB-4C6B-8109-ABC26261A5AC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0B3FB-C5CF-42EA-8E26-E1F71F3B2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FAEB4C-62A3-4404-8CDA-CE4F6C2BA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64F66-06F4-42EF-8F53-0E6147F47B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766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CAAAD-05B8-4815-AE24-731FDADD7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A8064-DE01-4AFB-AD85-917D834D9B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3BA10B-8F78-4583-A2B8-6BC87E61B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8648CE-85C1-434F-B2F4-F3F58E917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179A-09FB-4C6B-8109-ABC26261A5AC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3834B0-C4E0-4CB3-8295-5320976E0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6353CD-949E-4CB9-A442-006438253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64F66-06F4-42EF-8F53-0E6147F47B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547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06B44-BB4D-43BD-ACFB-480FF006C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2A262-E548-4D0F-9214-789D262EF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2C8A0C-F216-49A0-B07C-FD1D83004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1E9AFE-A4B5-4C69-BD97-582A027B91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C9606A-0F83-4132-98F3-2236220B34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8E21A1-3020-4D59-8028-7FC7A287C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179A-09FB-4C6B-8109-ABC26261A5AC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20E442-2F2A-4D19-9590-C8783E30B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1763F7-273F-45D2-84EE-1899C15F2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64F66-06F4-42EF-8F53-0E6147F47B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736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6A4C9-BAEE-4D17-B6EA-06CFCCCBC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63021D-CBC4-4A48-BB5E-2086B20E9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179A-09FB-4C6B-8109-ABC26261A5AC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A4DA90-EFE2-4EF3-BB65-BD28937FE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985E26-DCE8-4B69-8767-92D987638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64F66-06F4-42EF-8F53-0E6147F47B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136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57A23-4CC3-4367-B7E7-7AA989B3C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FEF18-CD1F-4A47-807B-E5F877506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AA05B6-0489-43B6-B9FF-7169C1BA5C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3C5341-07C8-4C64-A13F-50E211AF8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179A-09FB-4C6B-8109-ABC26261A5AC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049753-0B4A-44DE-8BE5-68EBCD130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7C304A-98BF-4168-A726-B6271DFAC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64F66-06F4-42EF-8F53-0E6147F47B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401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0E53D-6208-437B-AAA0-3E1D6AB45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1E4539-79FF-4715-BB72-7C9D828E6E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CF4C86-4CAC-4349-9C97-3F01035D66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D3CF62-32C1-43AC-821D-15B40C9D5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179A-09FB-4C6B-8109-ABC26261A5AC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BE14B-D313-46A1-A02A-A7BEE79D0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8C24E2-2A90-4D9A-BA1F-2140CB985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64F66-06F4-42EF-8F53-0E6147F47B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499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275F7-6D81-468E-B944-7B36A0142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5A2749-FEFA-4F96-9DB7-0DB5EFF884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1DD27-6F02-45E4-AB0F-E76E3D193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179A-09FB-4C6B-8109-ABC26261A5AC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944F6-3ADE-485B-B2F0-A02F9237F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D3C4A-C97C-470E-8D77-D7C464823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64F66-06F4-42EF-8F53-0E6147F47B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979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B55B49-19BE-45A3-B9F2-A3D72DE5E5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44A5CE-EB71-4FF7-AAEC-6BA65F3E5E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115C0-7B67-4E88-8E84-31B6C6ED7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179A-09FB-4C6B-8109-ABC26261A5AC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3EA16-D239-48CB-BA3E-A53162448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BBD74-02AB-42D0-B4CE-AB259CAF8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64F66-06F4-42EF-8F53-0E6147F47B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49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825C4-C251-4024-8128-17EDF0FFA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970" y="365125"/>
            <a:ext cx="10112829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361163"/>
                </a:solidFill>
                <a:latin typeface="Din O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08B23-CC91-4A29-8D96-D31AFC930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05319"/>
          </a:xfrm>
        </p:spPr>
        <p:txBody>
          <a:bodyPr/>
          <a:lstStyle>
            <a:lvl1pPr>
              <a:defRPr>
                <a:solidFill>
                  <a:srgbClr val="4D4D4D"/>
                </a:solidFill>
                <a:latin typeface="Din OT"/>
              </a:defRPr>
            </a:lvl1pPr>
            <a:lvl2pPr>
              <a:defRPr>
                <a:solidFill>
                  <a:srgbClr val="4D4D4D"/>
                </a:solidFill>
                <a:latin typeface="Din OT"/>
              </a:defRPr>
            </a:lvl2pPr>
            <a:lvl3pPr>
              <a:defRPr>
                <a:solidFill>
                  <a:srgbClr val="4D4D4D"/>
                </a:solidFill>
                <a:latin typeface="Din OT"/>
              </a:defRPr>
            </a:lvl3pPr>
            <a:lvl4pPr>
              <a:defRPr>
                <a:solidFill>
                  <a:srgbClr val="4D4D4D"/>
                </a:solidFill>
                <a:latin typeface="Din OT"/>
              </a:defRPr>
            </a:lvl4pPr>
            <a:lvl5pPr>
              <a:defRPr>
                <a:solidFill>
                  <a:srgbClr val="4D4D4D"/>
                </a:solidFill>
                <a:latin typeface="Din O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2" descr="Related image">
            <a:extLst>
              <a:ext uri="{FF2B5EF4-FFF2-40B4-BE49-F238E27FC236}">
                <a16:creationId xmlns:a16="http://schemas.microsoft.com/office/drawing/2014/main" id="{4C7FC217-6D12-4A87-9E02-A29C1428BBD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28" b="27252"/>
          <a:stretch/>
        </p:blipFill>
        <p:spPr bwMode="auto">
          <a:xfrm>
            <a:off x="7891370" y="6101294"/>
            <a:ext cx="1778581" cy="53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UK Aid logo">
            <a:extLst>
              <a:ext uri="{FF2B5EF4-FFF2-40B4-BE49-F238E27FC236}">
                <a16:creationId xmlns:a16="http://schemas.microsoft.com/office/drawing/2014/main" id="{1517BBCB-3C4A-43F9-AFD5-7A0C92BBD24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6" t="7879" r="24352" b="6689"/>
          <a:stretch/>
        </p:blipFill>
        <p:spPr bwMode="auto">
          <a:xfrm>
            <a:off x="11278961" y="5976130"/>
            <a:ext cx="699796" cy="78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7D74DE-218E-4F6C-9C54-DF7C1ADBC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1215" y="6360139"/>
            <a:ext cx="418322" cy="365125"/>
          </a:xfrm>
        </p:spPr>
        <p:txBody>
          <a:bodyPr/>
          <a:lstStyle/>
          <a:p>
            <a:fld id="{D1B64F66-06F4-42EF-8F53-0E6147F47BA9}" type="slidenum">
              <a:rPr lang="en-GB" smtClean="0"/>
              <a:t>‹#›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6E3ED0A-85A1-4689-8AD5-5F6EC7E45C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16" y="402399"/>
            <a:ext cx="835152" cy="11795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A34ADA-0678-4254-BE39-907F78C02AD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946" y="6206724"/>
            <a:ext cx="1379020" cy="36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933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825C4-C251-4024-8128-17EDF0FFA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970" y="365125"/>
            <a:ext cx="10112829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361163"/>
                </a:solidFill>
                <a:latin typeface="Din O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08B23-CC91-4A29-8D96-D31AFC930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05319"/>
          </a:xfrm>
        </p:spPr>
        <p:txBody>
          <a:bodyPr/>
          <a:lstStyle>
            <a:lvl1pPr>
              <a:defRPr>
                <a:solidFill>
                  <a:srgbClr val="4D4D4D"/>
                </a:solidFill>
                <a:latin typeface="Din OT"/>
              </a:defRPr>
            </a:lvl1pPr>
            <a:lvl2pPr>
              <a:defRPr>
                <a:solidFill>
                  <a:srgbClr val="4D4D4D"/>
                </a:solidFill>
                <a:latin typeface="Din OT"/>
              </a:defRPr>
            </a:lvl2pPr>
            <a:lvl3pPr>
              <a:defRPr>
                <a:solidFill>
                  <a:srgbClr val="4D4D4D"/>
                </a:solidFill>
                <a:latin typeface="Din OT"/>
              </a:defRPr>
            </a:lvl3pPr>
            <a:lvl4pPr>
              <a:defRPr>
                <a:solidFill>
                  <a:srgbClr val="4D4D4D"/>
                </a:solidFill>
                <a:latin typeface="Din OT"/>
              </a:defRPr>
            </a:lvl4pPr>
            <a:lvl5pPr>
              <a:defRPr>
                <a:solidFill>
                  <a:srgbClr val="4D4D4D"/>
                </a:solidFill>
                <a:latin typeface="Din O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7D74DE-218E-4F6C-9C54-DF7C1ADBC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1215" y="6360139"/>
            <a:ext cx="418322" cy="365125"/>
          </a:xfrm>
        </p:spPr>
        <p:txBody>
          <a:bodyPr/>
          <a:lstStyle/>
          <a:p>
            <a:fld id="{D1B64F66-06F4-42EF-8F53-0E6147F47BA9}" type="slidenum">
              <a:rPr lang="en-GB" smtClean="0"/>
              <a:t>‹#›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6E3ED0A-85A1-4689-8AD5-5F6EC7E45C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16" y="402399"/>
            <a:ext cx="835152" cy="117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257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E6FBAC6-A105-411B-845C-6AF5FF45D1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154" r="-219"/>
          <a:stretch/>
        </p:blipFill>
        <p:spPr>
          <a:xfrm>
            <a:off x="0" y="0"/>
            <a:ext cx="41148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F825C4-C251-4024-8128-17EDF0FFA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361163"/>
                </a:solidFill>
                <a:latin typeface="Din O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08B23-CC91-4A29-8D96-D31AFC930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05319"/>
          </a:xfrm>
        </p:spPr>
        <p:txBody>
          <a:bodyPr/>
          <a:lstStyle>
            <a:lvl1pPr>
              <a:defRPr>
                <a:solidFill>
                  <a:srgbClr val="4D4D4D"/>
                </a:solidFill>
                <a:latin typeface="Din OT"/>
              </a:defRPr>
            </a:lvl1pPr>
            <a:lvl2pPr>
              <a:defRPr>
                <a:solidFill>
                  <a:srgbClr val="4D4D4D"/>
                </a:solidFill>
                <a:latin typeface="Din OT"/>
              </a:defRPr>
            </a:lvl2pPr>
            <a:lvl3pPr>
              <a:defRPr>
                <a:solidFill>
                  <a:srgbClr val="4D4D4D"/>
                </a:solidFill>
                <a:latin typeface="Din OT"/>
              </a:defRPr>
            </a:lvl3pPr>
            <a:lvl4pPr>
              <a:defRPr>
                <a:solidFill>
                  <a:srgbClr val="4D4D4D"/>
                </a:solidFill>
                <a:latin typeface="Din OT"/>
              </a:defRPr>
            </a:lvl4pPr>
            <a:lvl5pPr>
              <a:defRPr>
                <a:solidFill>
                  <a:srgbClr val="4D4D4D"/>
                </a:solidFill>
                <a:latin typeface="Din O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2" descr="Related image">
            <a:extLst>
              <a:ext uri="{FF2B5EF4-FFF2-40B4-BE49-F238E27FC236}">
                <a16:creationId xmlns:a16="http://schemas.microsoft.com/office/drawing/2014/main" id="{4C7FC217-6D12-4A87-9E02-A29C1428BBD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28" b="27252"/>
          <a:stretch/>
        </p:blipFill>
        <p:spPr bwMode="auto">
          <a:xfrm>
            <a:off x="7891370" y="6101294"/>
            <a:ext cx="1778581" cy="53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UK Aid logo">
            <a:extLst>
              <a:ext uri="{FF2B5EF4-FFF2-40B4-BE49-F238E27FC236}">
                <a16:creationId xmlns:a16="http://schemas.microsoft.com/office/drawing/2014/main" id="{1517BBCB-3C4A-43F9-AFD5-7A0C92BBD24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6" t="7879" r="24352" b="6689"/>
          <a:stretch/>
        </p:blipFill>
        <p:spPr bwMode="auto">
          <a:xfrm>
            <a:off x="11278961" y="5976130"/>
            <a:ext cx="699796" cy="78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7D74DE-218E-4F6C-9C54-DF7C1ADBC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1215" y="6360139"/>
            <a:ext cx="418322" cy="365125"/>
          </a:xfrm>
        </p:spPr>
        <p:txBody>
          <a:bodyPr/>
          <a:lstStyle/>
          <a:p>
            <a:fld id="{D1B64F66-06F4-42EF-8F53-0E6147F47BA9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1FF50EE-F940-45A7-9481-066DB2720D9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946" y="6215036"/>
            <a:ext cx="1379020" cy="36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74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E6FBAC6-A105-411B-845C-6AF5FF45D1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154" r="-219"/>
          <a:stretch/>
        </p:blipFill>
        <p:spPr>
          <a:xfrm>
            <a:off x="0" y="0"/>
            <a:ext cx="41148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F825C4-C251-4024-8128-17EDF0FFA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361163"/>
                </a:solidFill>
                <a:latin typeface="Din O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08B23-CC91-4A29-8D96-D31AFC930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05319"/>
          </a:xfrm>
        </p:spPr>
        <p:txBody>
          <a:bodyPr/>
          <a:lstStyle>
            <a:lvl1pPr>
              <a:defRPr>
                <a:solidFill>
                  <a:srgbClr val="4D4D4D"/>
                </a:solidFill>
                <a:latin typeface="Din OT"/>
              </a:defRPr>
            </a:lvl1pPr>
            <a:lvl2pPr>
              <a:defRPr>
                <a:solidFill>
                  <a:srgbClr val="4D4D4D"/>
                </a:solidFill>
                <a:latin typeface="Din OT"/>
              </a:defRPr>
            </a:lvl2pPr>
            <a:lvl3pPr>
              <a:defRPr>
                <a:solidFill>
                  <a:srgbClr val="4D4D4D"/>
                </a:solidFill>
                <a:latin typeface="Din OT"/>
              </a:defRPr>
            </a:lvl3pPr>
            <a:lvl4pPr>
              <a:defRPr>
                <a:solidFill>
                  <a:srgbClr val="4D4D4D"/>
                </a:solidFill>
                <a:latin typeface="Din OT"/>
              </a:defRPr>
            </a:lvl4pPr>
            <a:lvl5pPr>
              <a:defRPr>
                <a:solidFill>
                  <a:srgbClr val="4D4D4D"/>
                </a:solidFill>
                <a:latin typeface="Din O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7D74DE-218E-4F6C-9C54-DF7C1ADBC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1215" y="6360139"/>
            <a:ext cx="418322" cy="365125"/>
          </a:xfrm>
        </p:spPr>
        <p:txBody>
          <a:bodyPr/>
          <a:lstStyle/>
          <a:p>
            <a:fld id="{D1B64F66-06F4-42EF-8F53-0E6147F47B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606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E67179D-9E39-4A95-9A8A-B95BCE8AC516}"/>
              </a:ext>
            </a:extLst>
          </p:cNvPr>
          <p:cNvSpPr/>
          <p:nvPr userDrawn="1"/>
        </p:nvSpPr>
        <p:spPr>
          <a:xfrm>
            <a:off x="0" y="-1"/>
            <a:ext cx="4217437" cy="6858001"/>
          </a:xfrm>
          <a:prstGeom prst="rect">
            <a:avLst/>
          </a:prstGeom>
          <a:solidFill>
            <a:srgbClr val="009B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6AECF6-D458-4EF5-8AE3-C48E74019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70" y="451787"/>
            <a:ext cx="3588291" cy="1442328"/>
          </a:xfrm>
          <a:prstGeom prst="rect">
            <a:avLst/>
          </a:prstGeom>
        </p:spPr>
      </p:pic>
      <p:pic>
        <p:nvPicPr>
          <p:cNvPr id="9" name="Picture 2" descr="Related image">
            <a:extLst>
              <a:ext uri="{FF2B5EF4-FFF2-40B4-BE49-F238E27FC236}">
                <a16:creationId xmlns:a16="http://schemas.microsoft.com/office/drawing/2014/main" id="{F922ECDF-C585-4444-8442-9D55E4CE432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28" b="27252"/>
          <a:stretch/>
        </p:blipFill>
        <p:spPr bwMode="auto">
          <a:xfrm>
            <a:off x="7891370" y="6101294"/>
            <a:ext cx="1778581" cy="53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UK Aid logo">
            <a:extLst>
              <a:ext uri="{FF2B5EF4-FFF2-40B4-BE49-F238E27FC236}">
                <a16:creationId xmlns:a16="http://schemas.microsoft.com/office/drawing/2014/main" id="{47ECEB3F-687E-4DF6-9315-8F8F5907E3B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6" t="7879" r="24352" b="6689"/>
          <a:stretch/>
        </p:blipFill>
        <p:spPr bwMode="auto">
          <a:xfrm>
            <a:off x="11278961" y="5976130"/>
            <a:ext cx="699796" cy="78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081B21D-F4F7-4C76-9A5D-2F2D725C1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7648" y="2557819"/>
            <a:ext cx="6511211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361163"/>
                </a:solidFill>
                <a:latin typeface="Din O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151EF87-71C3-47A7-998E-4D7958770F7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946" y="6186906"/>
            <a:ext cx="1379020" cy="36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72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E67179D-9E39-4A95-9A8A-B95BCE8AC516}"/>
              </a:ext>
            </a:extLst>
          </p:cNvPr>
          <p:cNvSpPr/>
          <p:nvPr userDrawn="1"/>
        </p:nvSpPr>
        <p:spPr>
          <a:xfrm>
            <a:off x="0" y="-1"/>
            <a:ext cx="4217437" cy="6858001"/>
          </a:xfrm>
          <a:prstGeom prst="rect">
            <a:avLst/>
          </a:prstGeom>
          <a:solidFill>
            <a:srgbClr val="009B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6AECF6-D458-4EF5-8AE3-C48E74019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70" y="451787"/>
            <a:ext cx="3588291" cy="144232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081B21D-F4F7-4C76-9A5D-2F2D725C1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7648" y="2557819"/>
            <a:ext cx="6511211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361163"/>
                </a:solidFill>
                <a:latin typeface="Din O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FB4626-F95F-4499-8182-433077C3ED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73" y="6235492"/>
            <a:ext cx="1711175" cy="457201"/>
          </a:xfrm>
          <a:prstGeom prst="rect">
            <a:avLst/>
          </a:prstGeom>
        </p:spPr>
      </p:pic>
      <p:pic>
        <p:nvPicPr>
          <p:cNvPr id="9" name="Picture 2" descr="Image result for UK Aid logo white">
            <a:extLst>
              <a:ext uri="{FF2B5EF4-FFF2-40B4-BE49-F238E27FC236}">
                <a16:creationId xmlns:a16="http://schemas.microsoft.com/office/drawing/2014/main" id="{77F2BF0C-1DA9-4652-9B5D-24D3A58477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266" y="5990569"/>
            <a:ext cx="784190" cy="83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48B00D-290B-49DB-BDD2-76ED0C23A23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290" y="6235492"/>
            <a:ext cx="1529892" cy="39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042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E67179D-9E39-4A95-9A8A-B95BCE8AC516}"/>
              </a:ext>
            </a:extLst>
          </p:cNvPr>
          <p:cNvSpPr/>
          <p:nvPr userDrawn="1"/>
        </p:nvSpPr>
        <p:spPr>
          <a:xfrm>
            <a:off x="0" y="-1"/>
            <a:ext cx="4217437" cy="6858001"/>
          </a:xfrm>
          <a:prstGeom prst="rect">
            <a:avLst/>
          </a:prstGeom>
          <a:solidFill>
            <a:srgbClr val="361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6AECF6-D458-4EF5-8AE3-C48E74019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70" y="451787"/>
            <a:ext cx="3588291" cy="1442328"/>
          </a:xfrm>
          <a:prstGeom prst="rect">
            <a:avLst/>
          </a:prstGeom>
        </p:spPr>
      </p:pic>
      <p:pic>
        <p:nvPicPr>
          <p:cNvPr id="9" name="Picture 2" descr="Related image">
            <a:extLst>
              <a:ext uri="{FF2B5EF4-FFF2-40B4-BE49-F238E27FC236}">
                <a16:creationId xmlns:a16="http://schemas.microsoft.com/office/drawing/2014/main" id="{F922ECDF-C585-4444-8442-9D55E4CE432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28" b="27252"/>
          <a:stretch/>
        </p:blipFill>
        <p:spPr bwMode="auto">
          <a:xfrm>
            <a:off x="7891370" y="6101294"/>
            <a:ext cx="1778581" cy="53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UK Aid logo">
            <a:extLst>
              <a:ext uri="{FF2B5EF4-FFF2-40B4-BE49-F238E27FC236}">
                <a16:creationId xmlns:a16="http://schemas.microsoft.com/office/drawing/2014/main" id="{47ECEB3F-687E-4DF6-9315-8F8F5907E3B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6" t="7879" r="24352" b="6689"/>
          <a:stretch/>
        </p:blipFill>
        <p:spPr bwMode="auto">
          <a:xfrm>
            <a:off x="11278961" y="5976130"/>
            <a:ext cx="699796" cy="78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081B21D-F4F7-4C76-9A5D-2F2D725C1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7648" y="2557819"/>
            <a:ext cx="6511211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361163"/>
                </a:solidFill>
                <a:latin typeface="Din O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5727585-00C7-4A26-BF0B-65C8C034E6F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946" y="6186906"/>
            <a:ext cx="1379020" cy="36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529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E67179D-9E39-4A95-9A8A-B95BCE8AC516}"/>
              </a:ext>
            </a:extLst>
          </p:cNvPr>
          <p:cNvSpPr/>
          <p:nvPr userDrawn="1"/>
        </p:nvSpPr>
        <p:spPr>
          <a:xfrm>
            <a:off x="0" y="-1"/>
            <a:ext cx="4217437" cy="6858001"/>
          </a:xfrm>
          <a:prstGeom prst="rect">
            <a:avLst/>
          </a:prstGeom>
          <a:solidFill>
            <a:srgbClr val="361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6AECF6-D458-4EF5-8AE3-C48E74019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70" y="451787"/>
            <a:ext cx="3588291" cy="144232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081B21D-F4F7-4C76-9A5D-2F2D725C1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7648" y="2557819"/>
            <a:ext cx="6511211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361163"/>
                </a:solidFill>
                <a:latin typeface="Din O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C891B6-502E-406B-8206-FC4F67B2A6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73" y="6235492"/>
            <a:ext cx="1711175" cy="457201"/>
          </a:xfrm>
          <a:prstGeom prst="rect">
            <a:avLst/>
          </a:prstGeom>
        </p:spPr>
      </p:pic>
      <p:pic>
        <p:nvPicPr>
          <p:cNvPr id="13" name="Picture 2" descr="Image result for UK Aid logo white">
            <a:extLst>
              <a:ext uri="{FF2B5EF4-FFF2-40B4-BE49-F238E27FC236}">
                <a16:creationId xmlns:a16="http://schemas.microsoft.com/office/drawing/2014/main" id="{240B044F-9317-4E0B-B165-652A609722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308" y="5990569"/>
            <a:ext cx="784190" cy="83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A266E5-82B3-4E7E-8A16-B9CF0830602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290" y="6253094"/>
            <a:ext cx="1529892" cy="39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570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99F382-5B57-4E8C-8979-8C4F85FA2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79FDA4-A464-4792-B00B-82A4C0449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2FA13-0C48-4A61-A5E6-ED85E36668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A179A-09FB-4C6B-8109-ABC26261A5AC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8482AD-4144-4761-9B20-A2E87D19E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752AE-545E-4BC7-AC8C-B05F6290BC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64F66-06F4-42EF-8F53-0E6147F47B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583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3" r:id="rId4"/>
    <p:sldLayoutId id="2147483665" r:id="rId5"/>
    <p:sldLayoutId id="2147483655" r:id="rId6"/>
    <p:sldLayoutId id="2147483666" r:id="rId7"/>
    <p:sldLayoutId id="2147483660" r:id="rId8"/>
    <p:sldLayoutId id="2147483667" r:id="rId9"/>
    <p:sldLayoutId id="2147483661" r:id="rId10"/>
    <p:sldLayoutId id="2147483662" r:id="rId11"/>
    <p:sldLayoutId id="2147483651" r:id="rId12"/>
    <p:sldLayoutId id="2147483652" r:id="rId13"/>
    <p:sldLayoutId id="2147483653" r:id="rId14"/>
    <p:sldLayoutId id="2147483654" r:id="rId15"/>
    <p:sldLayoutId id="2147483656" r:id="rId16"/>
    <p:sldLayoutId id="2147483657" r:id="rId17"/>
    <p:sldLayoutId id="2147483658" r:id="rId18"/>
    <p:sldLayoutId id="214748365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1A017F4D-65C9-228F-2918-1F4C2C0A41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GB" sz="16000" dirty="0">
                <a:solidFill>
                  <a:srgbClr val="4D4D4D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Working with Suppliers</a:t>
            </a:r>
          </a:p>
          <a:p>
            <a:r>
              <a:rPr lang="en-GB" sz="8600" dirty="0">
                <a:solidFill>
                  <a:srgbClr val="4D4D4D"/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Dr Nick Rousseau</a:t>
            </a:r>
          </a:p>
          <a:p>
            <a:r>
              <a:rPr lang="en-GB" sz="8600" dirty="0">
                <a:solidFill>
                  <a:srgbClr val="4D4D4D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International Liaison Manager</a:t>
            </a:r>
            <a:endParaRPr lang="en-GB" sz="4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KE" sz="6400" dirty="0">
              <a:solidFill>
                <a:srgbClr val="4D4D4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470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47322-CD9C-3A08-FABD-FB9DCD04B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9D904-1021-8B2F-027F-553F08DBE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Experiences?</a:t>
            </a:r>
          </a:p>
          <a:p>
            <a:r>
              <a:rPr lang="en-US" dirty="0"/>
              <a:t>Questions?</a:t>
            </a:r>
          </a:p>
          <a:p>
            <a:r>
              <a:rPr lang="en-US" dirty="0"/>
              <a:t>Suggestions?</a:t>
            </a:r>
          </a:p>
          <a:p>
            <a:r>
              <a:rPr lang="en-US" dirty="0"/>
              <a:t>Could you club together?</a:t>
            </a:r>
          </a:p>
        </p:txBody>
      </p:sp>
    </p:spTree>
    <p:extLst>
      <p:ext uri="{BB962C8B-B14F-4D97-AF65-F5344CB8AC3E}">
        <p14:creationId xmlns:p14="http://schemas.microsoft.com/office/powerpoint/2010/main" val="1615602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66250-1961-DA47-A641-07927BE1A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970" y="365125"/>
            <a:ext cx="8374085" cy="1325563"/>
          </a:xfrm>
        </p:spPr>
        <p:txBody>
          <a:bodyPr/>
          <a:lstStyle/>
          <a:p>
            <a:r>
              <a:rPr lang="en-US" dirty="0"/>
              <a:t>Session structure</a:t>
            </a:r>
          </a:p>
        </p:txBody>
      </p:sp>
      <p:sp>
        <p:nvSpPr>
          <p:cNvPr id="1056" name="AutoShape 20" descr="Global LEAP Results-Based Financing Mechanism Opens Bid Submissions for  Electric Pressure Cookers - CLASP">
            <a:extLst>
              <a:ext uri="{FF2B5EF4-FFF2-40B4-BE49-F238E27FC236}">
                <a16:creationId xmlns:a16="http://schemas.microsoft.com/office/drawing/2014/main" id="{64D7FB0D-663B-DDED-AB36-BDA9099C2E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968036" y="-1832770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K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67EA13-DD9B-DAEC-2A40-6425B8B0D437}"/>
              </a:ext>
            </a:extLst>
          </p:cNvPr>
          <p:cNvSpPr txBox="1"/>
          <p:nvPr/>
        </p:nvSpPr>
        <p:spPr>
          <a:xfrm>
            <a:off x="1897625" y="1782309"/>
            <a:ext cx="742648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Calibri (Body)"/>
              </a:rPr>
              <a:t>Introductions – suppliers you have worked with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 (Body)"/>
              </a:rPr>
              <a:t>Types of supplier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 (Body)"/>
              </a:rPr>
              <a:t>Preparation for working with suppliers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Calibri (Body)"/>
              </a:rPr>
              <a:t>Discussion</a:t>
            </a: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 (Body)"/>
            </a:endParaRPr>
          </a:p>
          <a:p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1379301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66250-1961-DA47-A641-07927BE1A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970" y="365125"/>
            <a:ext cx="8374085" cy="1325563"/>
          </a:xfrm>
        </p:spPr>
        <p:txBody>
          <a:bodyPr/>
          <a:lstStyle/>
          <a:p>
            <a:r>
              <a:rPr lang="en-US" dirty="0"/>
              <a:t>Suppliers</a:t>
            </a:r>
          </a:p>
        </p:txBody>
      </p:sp>
      <p:sp>
        <p:nvSpPr>
          <p:cNvPr id="1056" name="AutoShape 20" descr="Global LEAP Results-Based Financing Mechanism Opens Bid Submissions for  Electric Pressure Cookers - CLASP">
            <a:extLst>
              <a:ext uri="{FF2B5EF4-FFF2-40B4-BE49-F238E27FC236}">
                <a16:creationId xmlns:a16="http://schemas.microsoft.com/office/drawing/2014/main" id="{64D7FB0D-663B-DDED-AB36-BDA9099C2E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968036" y="-1832770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K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67EA13-DD9B-DAEC-2A40-6425B8B0D437}"/>
              </a:ext>
            </a:extLst>
          </p:cNvPr>
          <p:cNvSpPr txBox="1"/>
          <p:nvPr/>
        </p:nvSpPr>
        <p:spPr>
          <a:xfrm>
            <a:off x="1897625" y="1782309"/>
            <a:ext cx="742648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Calibri (Body)"/>
              </a:rPr>
              <a:t>Corporate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 (Body)"/>
              </a:rPr>
              <a:t>OEM manufacturer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 (Body)"/>
              </a:rPr>
              <a:t>Market specialist</a:t>
            </a:r>
          </a:p>
          <a:p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 (Body)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914F8C-F35B-DDDB-9079-71F97BE2CED2}"/>
              </a:ext>
            </a:extLst>
          </p:cNvPr>
          <p:cNvSpPr txBox="1"/>
          <p:nvPr/>
        </p:nvSpPr>
        <p:spPr>
          <a:xfrm>
            <a:off x="1897624" y="3520719"/>
            <a:ext cx="742648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Calibri (Body)"/>
              </a:rPr>
              <a:t>Unit price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Calibri (Body)"/>
              </a:rPr>
              <a:t>Brand reputation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Calibri (Body)"/>
              </a:rPr>
              <a:t>Build quality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 (Body)"/>
              </a:rPr>
              <a:t>Tailored to your market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 (Body)"/>
              </a:rPr>
              <a:t>Business support and commercial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Calibri (Body)"/>
              </a:rPr>
              <a:t>Flexibility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Calibri (Body)"/>
              </a:rPr>
              <a:t>Ability to deliver product at scale rapidly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 (Body)"/>
              </a:rPr>
              <a:t>Responsibility for ensuring fit</a:t>
            </a:r>
          </a:p>
          <a:p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1323850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E3C7E-41D7-96F7-0332-1FBA4E7F7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suppliers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BB5DB-54D0-ECDF-38CE-3D9A8283C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well prepared</a:t>
            </a:r>
          </a:p>
          <a:p>
            <a:r>
              <a:rPr lang="en-US" dirty="0"/>
              <a:t>Negotiation</a:t>
            </a:r>
          </a:p>
          <a:p>
            <a:r>
              <a:rPr lang="en-US" dirty="0"/>
              <a:t>Contracting</a:t>
            </a:r>
          </a:p>
          <a:p>
            <a:r>
              <a:rPr lang="en-US" dirty="0"/>
              <a:t>Start small</a:t>
            </a:r>
          </a:p>
          <a:p>
            <a:r>
              <a:rPr lang="en-US" dirty="0"/>
              <a:t>Operational communication</a:t>
            </a:r>
          </a:p>
          <a:p>
            <a:r>
              <a:rPr lang="en-US" dirty="0"/>
              <a:t>Building a partnership</a:t>
            </a:r>
          </a:p>
        </p:txBody>
      </p:sp>
    </p:spTree>
    <p:extLst>
      <p:ext uri="{BB962C8B-B14F-4D97-AF65-F5344CB8AC3E}">
        <p14:creationId xmlns:p14="http://schemas.microsoft.com/office/powerpoint/2010/main" val="3685852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39030-0198-AA23-D82B-D85636CF6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C8D4B-13C4-53BA-8149-597636054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your customers want?</a:t>
            </a:r>
          </a:p>
          <a:p>
            <a:r>
              <a:rPr lang="en-US" dirty="0"/>
              <a:t>What do you need?</a:t>
            </a:r>
          </a:p>
          <a:p>
            <a:r>
              <a:rPr lang="en-US" dirty="0"/>
              <a:t>Anticipate scenarios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541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5F3AD-9524-DD53-FF87-C0EFDC3E6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Negotiation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E1979-DA8B-CA18-A6E3-096B43B13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your power?  What are you offering the supplier?</a:t>
            </a:r>
          </a:p>
          <a:p>
            <a:r>
              <a:rPr lang="en-US" dirty="0"/>
              <a:t>Clubbing together to improve </a:t>
            </a:r>
            <a:r>
              <a:rPr lang="en-US"/>
              <a:t>the dynamic</a:t>
            </a:r>
            <a:endParaRPr lang="en-US" dirty="0"/>
          </a:p>
          <a:p>
            <a:r>
              <a:rPr lang="en-US" dirty="0"/>
              <a:t>Which suppliers could you work with?</a:t>
            </a:r>
          </a:p>
          <a:p>
            <a:r>
              <a:rPr lang="en-US" dirty="0"/>
              <a:t>What is your minimum requirement</a:t>
            </a:r>
          </a:p>
          <a:p>
            <a:r>
              <a:rPr lang="en-US" dirty="0"/>
              <a:t>Where can you be flexible?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683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8DDF3-1CFA-FCF0-69C7-E0002EC87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E6EAA-D0E5-A045-24E0-F6ECDD486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NDAs – mutual</a:t>
            </a:r>
          </a:p>
          <a:p>
            <a:r>
              <a:rPr lang="en-US" dirty="0"/>
              <a:t>Set out expectations</a:t>
            </a:r>
          </a:p>
          <a:p>
            <a:r>
              <a:rPr lang="en-US" dirty="0"/>
              <a:t>Anticipate issues – how to get resolution</a:t>
            </a:r>
          </a:p>
          <a:p>
            <a:r>
              <a:rPr lang="en-US" dirty="0"/>
              <a:t>Enforcement?</a:t>
            </a:r>
          </a:p>
          <a:p>
            <a:r>
              <a:rPr lang="en-US" dirty="0"/>
              <a:t>Trust?</a:t>
            </a:r>
          </a:p>
        </p:txBody>
      </p:sp>
    </p:spTree>
    <p:extLst>
      <p:ext uri="{BB962C8B-B14F-4D97-AF65-F5344CB8AC3E}">
        <p14:creationId xmlns:p14="http://schemas.microsoft.com/office/powerpoint/2010/main" val="4191650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33FF1-79C8-A031-0150-72B415D98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small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5F4F8-2A17-6AF6-1D33-DC46F60AE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Sample</a:t>
            </a:r>
          </a:p>
          <a:p>
            <a:r>
              <a:rPr lang="en-US" dirty="0"/>
              <a:t>Initial order</a:t>
            </a:r>
          </a:p>
          <a:p>
            <a:r>
              <a:rPr lang="en-US" dirty="0"/>
              <a:t>Repeat orders</a:t>
            </a:r>
          </a:p>
          <a:p>
            <a:r>
              <a:rPr lang="en-US" dirty="0"/>
              <a:t>New market intelligence and products</a:t>
            </a:r>
          </a:p>
        </p:txBody>
      </p:sp>
    </p:spTree>
    <p:extLst>
      <p:ext uri="{BB962C8B-B14F-4D97-AF65-F5344CB8AC3E}">
        <p14:creationId xmlns:p14="http://schemas.microsoft.com/office/powerpoint/2010/main" val="506011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0D4EB-2B6B-D305-3418-2AA6447DA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EFCB3-B728-3D55-82AC-9ACDCEACF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Face to face?</a:t>
            </a:r>
          </a:p>
          <a:p>
            <a:r>
              <a:rPr lang="en-US" dirty="0"/>
              <a:t>Keep in touch meetings</a:t>
            </a:r>
          </a:p>
          <a:p>
            <a:r>
              <a:rPr lang="en-US" dirty="0"/>
              <a:t>Actions logs/confirmation of understanding</a:t>
            </a:r>
          </a:p>
          <a:p>
            <a:r>
              <a:rPr lang="en-US" dirty="0"/>
              <a:t>Dealing with issues..</a:t>
            </a:r>
          </a:p>
        </p:txBody>
      </p:sp>
    </p:spTree>
    <p:extLst>
      <p:ext uri="{BB962C8B-B14F-4D97-AF65-F5344CB8AC3E}">
        <p14:creationId xmlns:p14="http://schemas.microsoft.com/office/powerpoint/2010/main" val="1365015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A20556E53C8849B03014699C234EFC" ma:contentTypeVersion="16" ma:contentTypeDescription="Create a new document." ma:contentTypeScope="" ma:versionID="8b72d8a35919c5bb44e7659273cbf52b">
  <xsd:schema xmlns:xsd="http://www.w3.org/2001/XMLSchema" xmlns:xs="http://www.w3.org/2001/XMLSchema" xmlns:p="http://schemas.microsoft.com/office/2006/metadata/properties" xmlns:ns2="518840ca-b295-45a1-8971-2c8647c4c341" xmlns:ns3="e117e5ce-368d-4f61-832d-da5de1a0d21e" targetNamespace="http://schemas.microsoft.com/office/2006/metadata/properties" ma:root="true" ma:fieldsID="a00b1fade3994764aeee578ca9f020e5" ns2:_="" ns3:_="">
    <xsd:import namespace="518840ca-b295-45a1-8971-2c8647c4c341"/>
    <xsd:import namespace="e117e5ce-368d-4f61-832d-da5de1a0d2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8840ca-b295-45a1-8971-2c8647c4c3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3b1f9f8-f5cc-49a8-8ca6-8016371bfc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17e5ce-368d-4f61-832d-da5de1a0d21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9b228fc-1a84-4f93-8fd8-05d2fda72465}" ma:internalName="TaxCatchAll" ma:showField="CatchAllData" ma:web="e117e5ce-368d-4f61-832d-da5de1a0d2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117e5ce-368d-4f61-832d-da5de1a0d21e" xsi:nil="true"/>
    <lcf76f155ced4ddcb4097134ff3c332f xmlns="518840ca-b295-45a1-8971-2c8647c4c34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0576226-287D-4F81-85D4-C75E553B01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122EF3-1315-47A4-A2F4-B4414D2EAD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8840ca-b295-45a1-8971-2c8647c4c341"/>
    <ds:schemaRef ds:uri="e117e5ce-368d-4f61-832d-da5de1a0d2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2BD58A6-1FF2-4192-8454-8B65FD6ED9AA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e117e5ce-368d-4f61-832d-da5de1a0d21e"/>
    <ds:schemaRef ds:uri="http://schemas.microsoft.com/office/2006/documentManagement/types"/>
    <ds:schemaRef ds:uri="http://schemas.microsoft.com/office/2006/metadata/properties"/>
    <ds:schemaRef ds:uri="518840ca-b295-45a1-8971-2c8647c4c341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188</Words>
  <Application>Microsoft Macintosh PowerPoint</Application>
  <PresentationFormat>Widescreen</PresentationFormat>
  <Paragraphs>58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Din OT</vt:lpstr>
      <vt:lpstr>Times New Roman</vt:lpstr>
      <vt:lpstr>Office Theme</vt:lpstr>
      <vt:lpstr>PowerPoint Presentation</vt:lpstr>
      <vt:lpstr>Session structure</vt:lpstr>
      <vt:lpstr>Suppliers</vt:lpstr>
      <vt:lpstr>Working with suppliers</vt:lpstr>
      <vt:lpstr>Preparation</vt:lpstr>
      <vt:lpstr>Negotiation</vt:lpstr>
      <vt:lpstr>Contracting</vt:lpstr>
      <vt:lpstr>Start small</vt:lpstr>
      <vt:lpstr>Operational communication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Medland</dc:creator>
  <cp:lastModifiedBy>Nick Rousseau</cp:lastModifiedBy>
  <cp:revision>99</cp:revision>
  <dcterms:created xsi:type="dcterms:W3CDTF">2019-04-05T13:36:49Z</dcterms:created>
  <dcterms:modified xsi:type="dcterms:W3CDTF">2023-06-26T13:25:20Z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0x01010072A20556E53C8849B03014699C234EFC</vt:lpwstr>
  </property>
  <property fmtid="{D5CDD505-2E9C-101B-9397-08002B2CF9AE}" pid="3" name="MediaServiceImageTags">
    <vt:lpwstr/>
  </property>
</Properties>
</file>