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9"/>
  </p:notesMasterIdLst>
  <p:sldIdLst>
    <p:sldId id="4100" r:id="rId5"/>
    <p:sldId id="4096" r:id="rId6"/>
    <p:sldId id="674" r:id="rId7"/>
    <p:sldId id="267" r:id="rId8"/>
    <p:sldId id="4138" r:id="rId9"/>
    <p:sldId id="275" r:id="rId10"/>
    <p:sldId id="406" r:id="rId11"/>
    <p:sldId id="407" r:id="rId12"/>
    <p:sldId id="272" r:id="rId13"/>
    <p:sldId id="273" r:id="rId14"/>
    <p:sldId id="410" r:id="rId15"/>
    <p:sldId id="4145" r:id="rId16"/>
    <p:sldId id="4144" r:id="rId17"/>
    <p:sldId id="414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28B477-C5D3-0DA6-87E3-CE67646A62ED}" name="Guest User" initials="GU" userId="S::urn:spo:anon#146521a4ce99d108d05eaf92393965ffc9a8ee567ba6bd5dd791c970ae317736::" providerId="AD"/>
  <p188:author id="{5B43CCDD-D27E-486C-4D76-15AA05CCE8FF}" name="Jon Leary" initials="JL" userId="S::jon@gamoseastafrica.org::7c967b90-d4e3-4bbc-98f8-7e3cbbb000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DEDA4-2683-4538-865A-FDE7F3B6B1E9}" v="519" dt="2024-10-30T09:45:41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ir Thapa" userId="43b0449f-74c6-4a7d-88fe-dd5b505ef407" providerId="ADAL" clId="{0C3DEDA4-2683-4538-865A-FDE7F3B6B1E9}"/>
    <pc:docChg chg="undo redo custSel addSld delSld modSld sldOrd modMainMaster">
      <pc:chgData name="Samir Thapa" userId="43b0449f-74c6-4a7d-88fe-dd5b505ef407" providerId="ADAL" clId="{0C3DEDA4-2683-4538-865A-FDE7F3B6B1E9}" dt="2024-10-30T09:50:10.943" v="4578" actId="207"/>
      <pc:docMkLst>
        <pc:docMk/>
      </pc:docMkLst>
      <pc:sldChg chg="del">
        <pc:chgData name="Samir Thapa" userId="43b0449f-74c6-4a7d-88fe-dd5b505ef407" providerId="ADAL" clId="{0C3DEDA4-2683-4538-865A-FDE7F3B6B1E9}" dt="2024-10-23T20:08:09.496" v="50" actId="47"/>
        <pc:sldMkLst>
          <pc:docMk/>
          <pc:sldMk cId="3720303256" sldId="259"/>
        </pc:sldMkLst>
      </pc:sldChg>
      <pc:sldChg chg="addSp modSp mod">
        <pc:chgData name="Samir Thapa" userId="43b0449f-74c6-4a7d-88fe-dd5b505ef407" providerId="ADAL" clId="{0C3DEDA4-2683-4538-865A-FDE7F3B6B1E9}" dt="2024-10-28T14:46:26.010" v="4173" actId="122"/>
        <pc:sldMkLst>
          <pc:docMk/>
          <pc:sldMk cId="2183573141" sldId="267"/>
        </pc:sldMkLst>
        <pc:spChg chg="add mod">
          <ac:chgData name="Samir Thapa" userId="43b0449f-74c6-4a7d-88fe-dd5b505ef407" providerId="ADAL" clId="{0C3DEDA4-2683-4538-865A-FDE7F3B6B1E9}" dt="2024-10-28T14:46:26.010" v="4173" actId="122"/>
          <ac:spMkLst>
            <pc:docMk/>
            <pc:sldMk cId="2183573141" sldId="267"/>
            <ac:spMk id="3" creationId="{EAF2FAC7-6F31-9E1B-8622-ADB75EA0E135}"/>
          </ac:spMkLst>
        </pc:spChg>
        <pc:spChg chg="mod">
          <ac:chgData name="Samir Thapa" userId="43b0449f-74c6-4a7d-88fe-dd5b505ef407" providerId="ADAL" clId="{0C3DEDA4-2683-4538-865A-FDE7F3B6B1E9}" dt="2024-10-26T17:14:12.703" v="4098" actId="1035"/>
          <ac:spMkLst>
            <pc:docMk/>
            <pc:sldMk cId="2183573141" sldId="267"/>
            <ac:spMk id="16" creationId="{99F028E2-8430-9A77-7E6D-D64EABD2E1F0}"/>
          </ac:spMkLst>
        </pc:spChg>
        <pc:spChg chg="mod">
          <ac:chgData name="Samir Thapa" userId="43b0449f-74c6-4a7d-88fe-dd5b505ef407" providerId="ADAL" clId="{0C3DEDA4-2683-4538-865A-FDE7F3B6B1E9}" dt="2024-10-23T20:15:50.441" v="520" actId="1035"/>
          <ac:spMkLst>
            <pc:docMk/>
            <pc:sldMk cId="2183573141" sldId="267"/>
            <ac:spMk id="18" creationId="{5FD3D368-B7E6-4D02-3934-D248E7F876AD}"/>
          </ac:spMkLst>
        </pc:spChg>
        <pc:picChg chg="mod">
          <ac:chgData name="Samir Thapa" userId="43b0449f-74c6-4a7d-88fe-dd5b505ef407" providerId="ADAL" clId="{0C3DEDA4-2683-4538-865A-FDE7F3B6B1E9}" dt="2024-10-23T20:15:45.306" v="500" actId="1035"/>
          <ac:picMkLst>
            <pc:docMk/>
            <pc:sldMk cId="2183573141" sldId="267"/>
            <ac:picMk id="17" creationId="{A1B97AF3-09F5-440E-9A5E-1F1BB97D8C9C}"/>
          </ac:picMkLst>
        </pc:picChg>
      </pc:sldChg>
      <pc:sldChg chg="modSp mod">
        <pc:chgData name="Samir Thapa" userId="43b0449f-74c6-4a7d-88fe-dd5b505ef407" providerId="ADAL" clId="{0C3DEDA4-2683-4538-865A-FDE7F3B6B1E9}" dt="2024-10-29T17:02:29.656" v="4414" actId="20577"/>
        <pc:sldMkLst>
          <pc:docMk/>
          <pc:sldMk cId="695222348" sldId="272"/>
        </pc:sldMkLst>
        <pc:spChg chg="mod">
          <ac:chgData name="Samir Thapa" userId="43b0449f-74c6-4a7d-88fe-dd5b505ef407" providerId="ADAL" clId="{0C3DEDA4-2683-4538-865A-FDE7F3B6B1E9}" dt="2024-10-29T17:02:29.656" v="4414" actId="20577"/>
          <ac:spMkLst>
            <pc:docMk/>
            <pc:sldMk cId="695222348" sldId="272"/>
            <ac:spMk id="3" creationId="{62AA374D-9C4B-DBCC-6C66-0F2DE48BCDCC}"/>
          </ac:spMkLst>
        </pc:spChg>
      </pc:sldChg>
      <pc:sldChg chg="modSp mod ord modAnim">
        <pc:chgData name="Samir Thapa" userId="43b0449f-74c6-4a7d-88fe-dd5b505ef407" providerId="ADAL" clId="{0C3DEDA4-2683-4538-865A-FDE7F3B6B1E9}" dt="2024-10-30T09:50:10.943" v="4578" actId="207"/>
        <pc:sldMkLst>
          <pc:docMk/>
          <pc:sldMk cId="1735649746" sldId="273"/>
        </pc:sldMkLst>
        <pc:spChg chg="mod">
          <ac:chgData name="Samir Thapa" userId="43b0449f-74c6-4a7d-88fe-dd5b505ef407" providerId="ADAL" clId="{0C3DEDA4-2683-4538-865A-FDE7F3B6B1E9}" dt="2024-10-26T13:32:37.501" v="2869" actId="20577"/>
          <ac:spMkLst>
            <pc:docMk/>
            <pc:sldMk cId="1735649746" sldId="273"/>
            <ac:spMk id="2" creationId="{B1926CC1-FEC9-E409-A9F0-7C3D2F1927EB}"/>
          </ac:spMkLst>
        </pc:spChg>
        <pc:spChg chg="mod">
          <ac:chgData name="Samir Thapa" userId="43b0449f-74c6-4a7d-88fe-dd5b505ef407" providerId="ADAL" clId="{0C3DEDA4-2683-4538-865A-FDE7F3B6B1E9}" dt="2024-10-29T11:27:32.266" v="4332" actId="114"/>
          <ac:spMkLst>
            <pc:docMk/>
            <pc:sldMk cId="1735649746" sldId="273"/>
            <ac:spMk id="3" creationId="{39093977-17CA-05E7-E1CF-E1CB236EC213}"/>
          </ac:spMkLst>
        </pc:spChg>
        <pc:graphicFrameChg chg="mod modGraphic">
          <ac:chgData name="Samir Thapa" userId="43b0449f-74c6-4a7d-88fe-dd5b505ef407" providerId="ADAL" clId="{0C3DEDA4-2683-4538-865A-FDE7F3B6B1E9}" dt="2024-10-28T15:05:48.250" v="4235" actId="1038"/>
          <ac:graphicFrameMkLst>
            <pc:docMk/>
            <pc:sldMk cId="1735649746" sldId="273"/>
            <ac:graphicFrameMk id="4" creationId="{4F33A549-F2ED-5490-A6E0-8690169DA25E}"/>
          </ac:graphicFrameMkLst>
        </pc:graphicFrameChg>
        <pc:graphicFrameChg chg="mod modGraphic">
          <ac:chgData name="Samir Thapa" userId="43b0449f-74c6-4a7d-88fe-dd5b505ef407" providerId="ADAL" clId="{0C3DEDA4-2683-4538-865A-FDE7F3B6B1E9}" dt="2024-10-30T09:50:10.943" v="4578" actId="207"/>
          <ac:graphicFrameMkLst>
            <pc:docMk/>
            <pc:sldMk cId="1735649746" sldId="273"/>
            <ac:graphicFrameMk id="5" creationId="{3F3C7543-8F94-FBEB-2D26-95545C71601A}"/>
          </ac:graphicFrameMkLst>
        </pc:graphicFrameChg>
      </pc:sldChg>
      <pc:sldChg chg="addSp modSp modAnim">
        <pc:chgData name="Samir Thapa" userId="43b0449f-74c6-4a7d-88fe-dd5b505ef407" providerId="ADAL" clId="{0C3DEDA4-2683-4538-865A-FDE7F3B6B1E9}" dt="2024-10-30T09:29:31.237" v="4532"/>
        <pc:sldMkLst>
          <pc:docMk/>
          <pc:sldMk cId="740467050" sldId="275"/>
        </pc:sldMkLst>
        <pc:spChg chg="mod">
          <ac:chgData name="Samir Thapa" userId="43b0449f-74c6-4a7d-88fe-dd5b505ef407" providerId="ADAL" clId="{0C3DEDA4-2683-4538-865A-FDE7F3B6B1E9}" dt="2024-10-30T09:29:04.659" v="4529" actId="571"/>
          <ac:spMkLst>
            <pc:docMk/>
            <pc:sldMk cId="740467050" sldId="275"/>
            <ac:spMk id="12" creationId="{8A4FEA99-A13C-696A-0AF5-D33774182B78}"/>
          </ac:spMkLst>
        </pc:spChg>
        <pc:spChg chg="mod">
          <ac:chgData name="Samir Thapa" userId="43b0449f-74c6-4a7d-88fe-dd5b505ef407" providerId="ADAL" clId="{0C3DEDA4-2683-4538-865A-FDE7F3B6B1E9}" dt="2024-10-30T09:29:04.659" v="4529" actId="571"/>
          <ac:spMkLst>
            <pc:docMk/>
            <pc:sldMk cId="740467050" sldId="275"/>
            <ac:spMk id="17" creationId="{1A9E2EDD-25F3-0667-1C08-1B98C768181C}"/>
          </ac:spMkLst>
        </pc:spChg>
        <pc:grpChg chg="add mod">
          <ac:chgData name="Samir Thapa" userId="43b0449f-74c6-4a7d-88fe-dd5b505ef407" providerId="ADAL" clId="{0C3DEDA4-2683-4538-865A-FDE7F3B6B1E9}" dt="2024-10-30T09:29:04.659" v="4529" actId="571"/>
          <ac:grpSpMkLst>
            <pc:docMk/>
            <pc:sldMk cId="740467050" sldId="275"/>
            <ac:grpSpMk id="10" creationId="{8C69B2B2-79C2-D254-5545-D0232346B64E}"/>
          </ac:grpSpMkLst>
        </pc:grpChg>
        <pc:grpChg chg="add mod">
          <ac:chgData name="Samir Thapa" userId="43b0449f-74c6-4a7d-88fe-dd5b505ef407" providerId="ADAL" clId="{0C3DEDA4-2683-4538-865A-FDE7F3B6B1E9}" dt="2024-10-30T09:29:04.659" v="4529" actId="571"/>
          <ac:grpSpMkLst>
            <pc:docMk/>
            <pc:sldMk cId="740467050" sldId="275"/>
            <ac:grpSpMk id="13" creationId="{FAAC3EA5-6BA2-F5C9-D4FA-54985B2825D2}"/>
          </ac:grpSpMkLst>
        </pc:grpChg>
        <pc:picChg chg="mod">
          <ac:chgData name="Samir Thapa" userId="43b0449f-74c6-4a7d-88fe-dd5b505ef407" providerId="ADAL" clId="{0C3DEDA4-2683-4538-865A-FDE7F3B6B1E9}" dt="2024-10-30T09:29:04.659" v="4529" actId="571"/>
          <ac:picMkLst>
            <pc:docMk/>
            <pc:sldMk cId="740467050" sldId="275"/>
            <ac:picMk id="11" creationId="{BD86A2E3-2BB8-8472-72C7-046E95D0E70A}"/>
          </ac:picMkLst>
        </pc:picChg>
        <pc:picChg chg="mod">
          <ac:chgData name="Samir Thapa" userId="43b0449f-74c6-4a7d-88fe-dd5b505ef407" providerId="ADAL" clId="{0C3DEDA4-2683-4538-865A-FDE7F3B6B1E9}" dt="2024-10-30T09:29:04.659" v="4529" actId="571"/>
          <ac:picMkLst>
            <pc:docMk/>
            <pc:sldMk cId="740467050" sldId="275"/>
            <ac:picMk id="15" creationId="{50F53BF8-AE0E-9657-58CE-D4EECC7A5426}"/>
          </ac:picMkLst>
        </pc:picChg>
      </pc:sldChg>
      <pc:sldChg chg="modSp mod modAnim">
        <pc:chgData name="Samir Thapa" userId="43b0449f-74c6-4a7d-88fe-dd5b505ef407" providerId="ADAL" clId="{0C3DEDA4-2683-4538-865A-FDE7F3B6B1E9}" dt="2024-10-30T09:42:49.334" v="4566" actId="20577"/>
        <pc:sldMkLst>
          <pc:docMk/>
          <pc:sldMk cId="4002358775" sldId="406"/>
        </pc:sldMkLst>
        <pc:spChg chg="mod">
          <ac:chgData name="Samir Thapa" userId="43b0449f-74c6-4a7d-88fe-dd5b505ef407" providerId="ADAL" clId="{0C3DEDA4-2683-4538-865A-FDE7F3B6B1E9}" dt="2024-10-26T16:41:28.449" v="3909" actId="20577"/>
          <ac:spMkLst>
            <pc:docMk/>
            <pc:sldMk cId="4002358775" sldId="406"/>
            <ac:spMk id="3" creationId="{DD0D62ED-A0FE-464D-8E2A-1A3799D0648F}"/>
          </ac:spMkLst>
        </pc:spChg>
        <pc:spChg chg="mod">
          <ac:chgData name="Samir Thapa" userId="43b0449f-74c6-4a7d-88fe-dd5b505ef407" providerId="ADAL" clId="{0C3DEDA4-2683-4538-865A-FDE7F3B6B1E9}" dt="2024-10-26T16:44:46.071" v="3930" actId="1035"/>
          <ac:spMkLst>
            <pc:docMk/>
            <pc:sldMk cId="4002358775" sldId="406"/>
            <ac:spMk id="11" creationId="{AA98826D-52E9-87C2-6ADB-1B37927D69B0}"/>
          </ac:spMkLst>
        </pc:spChg>
        <pc:grpChg chg="mod">
          <ac:chgData name="Samir Thapa" userId="43b0449f-74c6-4a7d-88fe-dd5b505ef407" providerId="ADAL" clId="{0C3DEDA4-2683-4538-865A-FDE7F3B6B1E9}" dt="2024-10-26T16:44:39.484" v="3923" actId="1035"/>
          <ac:grpSpMkLst>
            <pc:docMk/>
            <pc:sldMk cId="4002358775" sldId="406"/>
            <ac:grpSpMk id="10" creationId="{577270B7-8123-6607-C79F-BCBF040A0F92}"/>
          </ac:grpSpMkLst>
        </pc:grpChg>
        <pc:graphicFrameChg chg="mod modGraphic">
          <ac:chgData name="Samir Thapa" userId="43b0449f-74c6-4a7d-88fe-dd5b505ef407" providerId="ADAL" clId="{0C3DEDA4-2683-4538-865A-FDE7F3B6B1E9}" dt="2024-10-30T09:42:49.334" v="4566" actId="20577"/>
          <ac:graphicFrameMkLst>
            <pc:docMk/>
            <pc:sldMk cId="4002358775" sldId="406"/>
            <ac:graphicFrameMk id="4" creationId="{ED0D869A-007F-8904-2357-3F3E7769BCCC}"/>
          </ac:graphicFrameMkLst>
        </pc:graphicFrameChg>
        <pc:graphicFrameChg chg="mod modGraphic">
          <ac:chgData name="Samir Thapa" userId="43b0449f-74c6-4a7d-88fe-dd5b505ef407" providerId="ADAL" clId="{0C3DEDA4-2683-4538-865A-FDE7F3B6B1E9}" dt="2024-10-26T16:53:56.156" v="3995" actId="12385"/>
          <ac:graphicFrameMkLst>
            <pc:docMk/>
            <pc:sldMk cId="4002358775" sldId="406"/>
            <ac:graphicFrameMk id="5" creationId="{F5CC63ED-38D9-2C6A-A5A5-A787AD60B441}"/>
          </ac:graphicFrameMkLst>
        </pc:graphicFrameChg>
      </pc:sldChg>
      <pc:sldChg chg="modSp mod">
        <pc:chgData name="Samir Thapa" userId="43b0449f-74c6-4a7d-88fe-dd5b505ef407" providerId="ADAL" clId="{0C3DEDA4-2683-4538-865A-FDE7F3B6B1E9}" dt="2024-10-26T14:24:09.397" v="3216" actId="20577"/>
        <pc:sldMkLst>
          <pc:docMk/>
          <pc:sldMk cId="3795544158" sldId="407"/>
        </pc:sldMkLst>
        <pc:spChg chg="mod">
          <ac:chgData name="Samir Thapa" userId="43b0449f-74c6-4a7d-88fe-dd5b505ef407" providerId="ADAL" clId="{0C3DEDA4-2683-4538-865A-FDE7F3B6B1E9}" dt="2024-10-26T14:24:09.397" v="3216" actId="20577"/>
          <ac:spMkLst>
            <pc:docMk/>
            <pc:sldMk cId="3795544158" sldId="407"/>
            <ac:spMk id="3" creationId="{847B888E-4E65-111A-874E-AAD448476AD4}"/>
          </ac:spMkLst>
        </pc:spChg>
      </pc:sldChg>
      <pc:sldChg chg="addSp delSp modSp mod setBg delAnim modAnim">
        <pc:chgData name="Samir Thapa" userId="43b0449f-74c6-4a7d-88fe-dd5b505ef407" providerId="ADAL" clId="{0C3DEDA4-2683-4538-865A-FDE7F3B6B1E9}" dt="2024-10-29T14:04:23.159" v="4368" actId="20577"/>
        <pc:sldMkLst>
          <pc:docMk/>
          <pc:sldMk cId="433068487" sldId="410"/>
        </pc:sldMkLst>
        <pc:spChg chg="mod">
          <ac:chgData name="Samir Thapa" userId="43b0449f-74c6-4a7d-88fe-dd5b505ef407" providerId="ADAL" clId="{0C3DEDA4-2683-4538-865A-FDE7F3B6B1E9}" dt="2024-10-29T14:04:23.159" v="4368" actId="20577"/>
          <ac:spMkLst>
            <pc:docMk/>
            <pc:sldMk cId="433068487" sldId="410"/>
            <ac:spMk id="2" creationId="{94DBB18C-0CC0-2D14-5F43-A986F978E1E8}"/>
          </ac:spMkLst>
        </pc:spChg>
        <pc:spChg chg="del">
          <ac:chgData name="Samir Thapa" userId="43b0449f-74c6-4a7d-88fe-dd5b505ef407" providerId="ADAL" clId="{0C3DEDA4-2683-4538-865A-FDE7F3B6B1E9}" dt="2024-10-23T20:07:49.930" v="46" actId="478"/>
          <ac:spMkLst>
            <pc:docMk/>
            <pc:sldMk cId="433068487" sldId="410"/>
            <ac:spMk id="3" creationId="{19DEC8A7-33B3-2103-B695-7136BC2883E1}"/>
          </ac:spMkLst>
        </pc:spChg>
        <pc:spChg chg="add del mod">
          <ac:chgData name="Samir Thapa" userId="43b0449f-74c6-4a7d-88fe-dd5b505ef407" providerId="ADAL" clId="{0C3DEDA4-2683-4538-865A-FDE7F3B6B1E9}" dt="2024-10-23T20:07:54.823" v="47" actId="478"/>
          <ac:spMkLst>
            <pc:docMk/>
            <pc:sldMk cId="433068487" sldId="410"/>
            <ac:spMk id="5" creationId="{915F5C64-D24E-99C9-C5AF-576B79A9FC93}"/>
          </ac:spMkLst>
        </pc:spChg>
        <pc:graphicFrameChg chg="del mod modGraphic">
          <ac:chgData name="Samir Thapa" userId="43b0449f-74c6-4a7d-88fe-dd5b505ef407" providerId="ADAL" clId="{0C3DEDA4-2683-4538-865A-FDE7F3B6B1E9}" dt="2024-10-26T13:20:47.388" v="2732" actId="478"/>
          <ac:graphicFrameMkLst>
            <pc:docMk/>
            <pc:sldMk cId="433068487" sldId="410"/>
            <ac:graphicFrameMk id="6" creationId="{378EE9A6-96DC-7AB8-E889-64E3FE3ED4B0}"/>
          </ac:graphicFrameMkLst>
        </pc:graphicFrameChg>
        <pc:graphicFrameChg chg="add mod modGraphic">
          <ac:chgData name="Samir Thapa" userId="43b0449f-74c6-4a7d-88fe-dd5b505ef407" providerId="ADAL" clId="{0C3DEDA4-2683-4538-865A-FDE7F3B6B1E9}" dt="2024-10-26T14:15:24.334" v="3153" actId="12385"/>
          <ac:graphicFrameMkLst>
            <pc:docMk/>
            <pc:sldMk cId="433068487" sldId="410"/>
            <ac:graphicFrameMk id="7" creationId="{DE60B514-6ECF-5F33-135B-EE444DD2F9CE}"/>
          </ac:graphicFrameMkLst>
        </pc:graphicFrameChg>
        <pc:graphicFrameChg chg="add mod modGraphic">
          <ac:chgData name="Samir Thapa" userId="43b0449f-74c6-4a7d-88fe-dd5b505ef407" providerId="ADAL" clId="{0C3DEDA4-2683-4538-865A-FDE7F3B6B1E9}" dt="2024-10-28T17:50:34.435" v="4260" actId="20577"/>
          <ac:graphicFrameMkLst>
            <pc:docMk/>
            <pc:sldMk cId="433068487" sldId="410"/>
            <ac:graphicFrameMk id="8" creationId="{800565BF-EB87-DCBD-9FCA-C56F43C470D8}"/>
          </ac:graphicFrameMkLst>
        </pc:graphicFrameChg>
        <pc:graphicFrameChg chg="add mod modGraphic">
          <ac:chgData name="Samir Thapa" userId="43b0449f-74c6-4a7d-88fe-dd5b505ef407" providerId="ADAL" clId="{0C3DEDA4-2683-4538-865A-FDE7F3B6B1E9}" dt="2024-10-26T14:19:53.298" v="3185" actId="14100"/>
          <ac:graphicFrameMkLst>
            <pc:docMk/>
            <pc:sldMk cId="433068487" sldId="410"/>
            <ac:graphicFrameMk id="9" creationId="{4489F880-4589-5FF2-9EB3-EB62DE4A74CE}"/>
          </ac:graphicFrameMkLst>
        </pc:graphicFrameChg>
      </pc:sldChg>
      <pc:sldChg chg="addSp delSp modSp mod setBg modAnim">
        <pc:chgData name="Samir Thapa" userId="43b0449f-74c6-4a7d-88fe-dd5b505ef407" providerId="ADAL" clId="{0C3DEDA4-2683-4538-865A-FDE7F3B6B1E9}" dt="2024-10-30T09:26:11.116" v="4514"/>
        <pc:sldMkLst>
          <pc:docMk/>
          <pc:sldMk cId="1726775692" sldId="4096"/>
        </pc:sldMkLst>
        <pc:spChg chg="mod">
          <ac:chgData name="Samir Thapa" userId="43b0449f-74c6-4a7d-88fe-dd5b505ef407" providerId="ADAL" clId="{0C3DEDA4-2683-4538-865A-FDE7F3B6B1E9}" dt="2024-10-26T14:42:33.510" v="3344" actId="26606"/>
          <ac:spMkLst>
            <pc:docMk/>
            <pc:sldMk cId="1726775692" sldId="4096"/>
            <ac:spMk id="2" creationId="{BF768E20-0461-8FBE-8180-25E972D8CD91}"/>
          </ac:spMkLst>
        </pc:spChg>
        <pc:spChg chg="mod">
          <ac:chgData name="Samir Thapa" userId="43b0449f-74c6-4a7d-88fe-dd5b505ef407" providerId="ADAL" clId="{0C3DEDA4-2683-4538-865A-FDE7F3B6B1E9}" dt="2024-10-29T17:27:33.911" v="4463" actId="20577"/>
          <ac:spMkLst>
            <pc:docMk/>
            <pc:sldMk cId="1726775692" sldId="4096"/>
            <ac:spMk id="3" creationId="{01FB365D-0A26-0340-7501-866727BC75DA}"/>
          </ac:spMkLst>
        </pc:spChg>
        <pc:spChg chg="add del">
          <ac:chgData name="Samir Thapa" userId="43b0449f-74c6-4a7d-88fe-dd5b505ef407" providerId="ADAL" clId="{0C3DEDA4-2683-4538-865A-FDE7F3B6B1E9}" dt="2024-10-26T14:42:33.510" v="3344" actId="26606"/>
          <ac:spMkLst>
            <pc:docMk/>
            <pc:sldMk cId="1726775692" sldId="4096"/>
            <ac:spMk id="8" creationId="{100EDD19-6802-4EC3-95CE-CFFAB042CFD6}"/>
          </ac:spMkLst>
        </pc:spChg>
        <pc:spChg chg="add del">
          <ac:chgData name="Samir Thapa" userId="43b0449f-74c6-4a7d-88fe-dd5b505ef407" providerId="ADAL" clId="{0C3DEDA4-2683-4538-865A-FDE7F3B6B1E9}" dt="2024-10-26T14:42:33.510" v="3344" actId="26606"/>
          <ac:spMkLst>
            <pc:docMk/>
            <pc:sldMk cId="1726775692" sldId="4096"/>
            <ac:spMk id="10" creationId="{DB17E863-922E-4C26-BD64-E8FD41D28661}"/>
          </ac:spMkLst>
        </pc:spChg>
      </pc:sldChg>
      <pc:sldChg chg="addSp delSp modSp mod setBg">
        <pc:chgData name="Samir Thapa" userId="43b0449f-74c6-4a7d-88fe-dd5b505ef407" providerId="ADAL" clId="{0C3DEDA4-2683-4538-865A-FDE7F3B6B1E9}" dt="2024-10-28T14:39:58.339" v="4139" actId="1076"/>
        <pc:sldMkLst>
          <pc:docMk/>
          <pc:sldMk cId="1554646868" sldId="4100"/>
        </pc:sldMkLst>
        <pc:spChg chg="mod">
          <ac:chgData name="Samir Thapa" userId="43b0449f-74c6-4a7d-88fe-dd5b505ef407" providerId="ADAL" clId="{0C3DEDA4-2683-4538-865A-FDE7F3B6B1E9}" dt="2024-10-26T16:22:23.921" v="3884" actId="14100"/>
          <ac:spMkLst>
            <pc:docMk/>
            <pc:sldMk cId="1554646868" sldId="4100"/>
            <ac:spMk id="2" creationId="{BF768E20-0461-8FBE-8180-25E972D8CD91}"/>
          </ac:spMkLst>
        </pc:spChg>
        <pc:spChg chg="mod">
          <ac:chgData name="Samir Thapa" userId="43b0449f-74c6-4a7d-88fe-dd5b505ef407" providerId="ADAL" clId="{0C3DEDA4-2683-4538-865A-FDE7F3B6B1E9}" dt="2024-10-26T16:22:28.077" v="3885" actId="14100"/>
          <ac:spMkLst>
            <pc:docMk/>
            <pc:sldMk cId="1554646868" sldId="4100"/>
            <ac:spMk id="3" creationId="{01FB365D-0A26-0340-7501-866727BC75DA}"/>
          </ac:spMkLst>
        </pc:spChg>
        <pc:spChg chg="add del">
          <ac:chgData name="Samir Thapa" userId="43b0449f-74c6-4a7d-88fe-dd5b505ef407" providerId="ADAL" clId="{0C3DEDA4-2683-4538-865A-FDE7F3B6B1E9}" dt="2024-10-26T14:42:55.551" v="3345" actId="26606"/>
          <ac:spMkLst>
            <pc:docMk/>
            <pc:sldMk cId="1554646868" sldId="4100"/>
            <ac:spMk id="11" creationId="{7C98A213-5994-475E-B327-DC6EC27FBA8B}"/>
          </ac:spMkLst>
        </pc:spChg>
        <pc:spChg chg="add del">
          <ac:chgData name="Samir Thapa" userId="43b0449f-74c6-4a7d-88fe-dd5b505ef407" providerId="ADAL" clId="{0C3DEDA4-2683-4538-865A-FDE7F3B6B1E9}" dt="2024-10-26T14:42:55.551" v="3345" actId="26606"/>
          <ac:spMkLst>
            <pc:docMk/>
            <pc:sldMk cId="1554646868" sldId="4100"/>
            <ac:spMk id="13" creationId="{4B030A0D-0DAD-4A99-89BB-419527D6A64B}"/>
          </ac:spMkLst>
        </pc:spChg>
        <pc:picChg chg="add mod">
          <ac:chgData name="Samir Thapa" userId="43b0449f-74c6-4a7d-88fe-dd5b505ef407" providerId="ADAL" clId="{0C3DEDA4-2683-4538-865A-FDE7F3B6B1E9}" dt="2024-10-26T14:42:55.551" v="3345" actId="26606"/>
          <ac:picMkLst>
            <pc:docMk/>
            <pc:sldMk cId="1554646868" sldId="4100"/>
            <ac:picMk id="4" creationId="{B030A7C3-A676-3C15-2C55-EA40016D95FC}"/>
          </ac:picMkLst>
        </pc:picChg>
        <pc:picChg chg="mod ord">
          <ac:chgData name="Samir Thapa" userId="43b0449f-74c6-4a7d-88fe-dd5b505ef407" providerId="ADAL" clId="{0C3DEDA4-2683-4538-865A-FDE7F3B6B1E9}" dt="2024-10-26T14:42:55.551" v="3345" actId="26606"/>
          <ac:picMkLst>
            <pc:docMk/>
            <pc:sldMk cId="1554646868" sldId="4100"/>
            <ac:picMk id="5" creationId="{A1AEA1C1-AA72-3B7D-A5CD-128EAC4CF71D}"/>
          </ac:picMkLst>
        </pc:picChg>
        <pc:picChg chg="mod ord">
          <ac:chgData name="Samir Thapa" userId="43b0449f-74c6-4a7d-88fe-dd5b505ef407" providerId="ADAL" clId="{0C3DEDA4-2683-4538-865A-FDE7F3B6B1E9}" dt="2024-10-26T14:42:55.551" v="3345" actId="26606"/>
          <ac:picMkLst>
            <pc:docMk/>
            <pc:sldMk cId="1554646868" sldId="4100"/>
            <ac:picMk id="6" creationId="{114AD0D7-AF7B-8FE9-D2BA-F815EFF52764}"/>
          </ac:picMkLst>
        </pc:picChg>
        <pc:picChg chg="add mod">
          <ac:chgData name="Samir Thapa" userId="43b0449f-74c6-4a7d-88fe-dd5b505ef407" providerId="ADAL" clId="{0C3DEDA4-2683-4538-865A-FDE7F3B6B1E9}" dt="2024-10-28T14:39:58.339" v="4139" actId="1076"/>
          <ac:picMkLst>
            <pc:docMk/>
            <pc:sldMk cId="1554646868" sldId="4100"/>
            <ac:picMk id="7" creationId="{C40DCCFC-6953-098F-BE32-5E3A1A6619DD}"/>
          </ac:picMkLst>
        </pc:picChg>
        <pc:picChg chg="del">
          <ac:chgData name="Samir Thapa" userId="43b0449f-74c6-4a7d-88fe-dd5b505ef407" providerId="ADAL" clId="{0C3DEDA4-2683-4538-865A-FDE7F3B6B1E9}" dt="2024-10-26T14:39:33.808" v="3334" actId="478"/>
          <ac:picMkLst>
            <pc:docMk/>
            <pc:sldMk cId="1554646868" sldId="4100"/>
            <ac:picMk id="9" creationId="{FEE53891-D543-8CF8-7222-43D7CE803EBB}"/>
          </ac:picMkLst>
        </pc:picChg>
      </pc:sldChg>
      <pc:sldChg chg="del">
        <pc:chgData name="Samir Thapa" userId="43b0449f-74c6-4a7d-88fe-dd5b505ef407" providerId="ADAL" clId="{0C3DEDA4-2683-4538-865A-FDE7F3B6B1E9}" dt="2024-10-23T20:08:04.344" v="49" actId="47"/>
        <pc:sldMkLst>
          <pc:docMk/>
          <pc:sldMk cId="2251900116" sldId="4136"/>
        </pc:sldMkLst>
      </pc:sldChg>
      <pc:sldChg chg="modSp mod modAnim">
        <pc:chgData name="Samir Thapa" userId="43b0449f-74c6-4a7d-88fe-dd5b505ef407" providerId="ADAL" clId="{0C3DEDA4-2683-4538-865A-FDE7F3B6B1E9}" dt="2024-10-30T09:45:41.502" v="4577"/>
        <pc:sldMkLst>
          <pc:docMk/>
          <pc:sldMk cId="3410808807" sldId="4138"/>
        </pc:sldMkLst>
        <pc:spChg chg="mod">
          <ac:chgData name="Samir Thapa" userId="43b0449f-74c6-4a7d-88fe-dd5b505ef407" providerId="ADAL" clId="{0C3DEDA4-2683-4538-865A-FDE7F3B6B1E9}" dt="2024-10-26T16:58:27.579" v="4025" actId="1035"/>
          <ac:spMkLst>
            <pc:docMk/>
            <pc:sldMk cId="3410808807" sldId="4138"/>
            <ac:spMk id="40" creationId="{5DCF2137-ADEE-8EDB-5A70-13BEE761E574}"/>
          </ac:spMkLst>
        </pc:spChg>
        <pc:spChg chg="mod">
          <ac:chgData name="Samir Thapa" userId="43b0449f-74c6-4a7d-88fe-dd5b505ef407" providerId="ADAL" clId="{0C3DEDA4-2683-4538-865A-FDE7F3B6B1E9}" dt="2024-10-26T17:00:50.464" v="4055" actId="20577"/>
          <ac:spMkLst>
            <pc:docMk/>
            <pc:sldMk cId="3410808807" sldId="4138"/>
            <ac:spMk id="41" creationId="{01C8DD5E-71CE-D472-4938-FBE9FF0E4D10}"/>
          </ac:spMkLst>
        </pc:spChg>
        <pc:spChg chg="mod">
          <ac:chgData name="Samir Thapa" userId="43b0449f-74c6-4a7d-88fe-dd5b505ef407" providerId="ADAL" clId="{0C3DEDA4-2683-4538-865A-FDE7F3B6B1E9}" dt="2024-10-26T17:00:35.519" v="4036" actId="20577"/>
          <ac:spMkLst>
            <pc:docMk/>
            <pc:sldMk cId="3410808807" sldId="4138"/>
            <ac:spMk id="42" creationId="{ED956CE7-4C11-6D26-39B8-F6A948B1E5B1}"/>
          </ac:spMkLst>
        </pc:spChg>
        <pc:grpChg chg="mod">
          <ac:chgData name="Samir Thapa" userId="43b0449f-74c6-4a7d-88fe-dd5b505ef407" providerId="ADAL" clId="{0C3DEDA4-2683-4538-865A-FDE7F3B6B1E9}" dt="2024-10-26T16:58:45.496" v="4029" actId="14100"/>
          <ac:grpSpMkLst>
            <pc:docMk/>
            <pc:sldMk cId="3410808807" sldId="4138"/>
            <ac:grpSpMk id="18" creationId="{CE41EEE7-75D8-FE76-8D59-6EA3048F2128}"/>
          </ac:grpSpMkLst>
        </pc:grpChg>
        <pc:grpChg chg="mod">
          <ac:chgData name="Samir Thapa" userId="43b0449f-74c6-4a7d-88fe-dd5b505ef407" providerId="ADAL" clId="{0C3DEDA4-2683-4538-865A-FDE7F3B6B1E9}" dt="2024-10-26T16:58:44.902" v="4028" actId="14100"/>
          <ac:grpSpMkLst>
            <pc:docMk/>
            <pc:sldMk cId="3410808807" sldId="4138"/>
            <ac:grpSpMk id="28" creationId="{AEAD8F30-D6CC-E664-507F-DD1994B011A1}"/>
          </ac:grpSpMkLst>
        </pc:grpChg>
      </pc:sldChg>
      <pc:sldChg chg="modSp mod">
        <pc:chgData name="Samir Thapa" userId="43b0449f-74c6-4a7d-88fe-dd5b505ef407" providerId="ADAL" clId="{0C3DEDA4-2683-4538-865A-FDE7F3B6B1E9}" dt="2024-10-23T20:17:56.522" v="715" actId="1038"/>
        <pc:sldMkLst>
          <pc:docMk/>
          <pc:sldMk cId="2328306645" sldId="4142"/>
        </pc:sldMkLst>
        <pc:spChg chg="mod">
          <ac:chgData name="Samir Thapa" userId="43b0449f-74c6-4a7d-88fe-dd5b505ef407" providerId="ADAL" clId="{0C3DEDA4-2683-4538-865A-FDE7F3B6B1E9}" dt="2024-10-23T20:17:56.522" v="715" actId="1038"/>
          <ac:spMkLst>
            <pc:docMk/>
            <pc:sldMk cId="2328306645" sldId="4142"/>
            <ac:spMk id="2" creationId="{7B47E33A-F7CD-B4CE-462A-619AEA692730}"/>
          </ac:spMkLst>
        </pc:spChg>
      </pc:sldChg>
      <pc:sldChg chg="del">
        <pc:chgData name="Samir Thapa" userId="43b0449f-74c6-4a7d-88fe-dd5b505ef407" providerId="ADAL" clId="{0C3DEDA4-2683-4538-865A-FDE7F3B6B1E9}" dt="2024-10-25T14:38:46.886" v="1884" actId="47"/>
        <pc:sldMkLst>
          <pc:docMk/>
          <pc:sldMk cId="2690119404" sldId="4143"/>
        </pc:sldMkLst>
      </pc:sldChg>
      <pc:sldChg chg="modSp new mod ord modAnim">
        <pc:chgData name="Samir Thapa" userId="43b0449f-74c6-4a7d-88fe-dd5b505ef407" providerId="ADAL" clId="{0C3DEDA4-2683-4538-865A-FDE7F3B6B1E9}" dt="2024-10-30T09:22:18.860" v="4510"/>
        <pc:sldMkLst>
          <pc:docMk/>
          <pc:sldMk cId="3992073297" sldId="4144"/>
        </pc:sldMkLst>
        <pc:spChg chg="mod">
          <ac:chgData name="Samir Thapa" userId="43b0449f-74c6-4a7d-88fe-dd5b505ef407" providerId="ADAL" clId="{0C3DEDA4-2683-4538-865A-FDE7F3B6B1E9}" dt="2024-10-28T14:54:12.048" v="4233" actId="20577"/>
          <ac:spMkLst>
            <pc:docMk/>
            <pc:sldMk cId="3992073297" sldId="4144"/>
            <ac:spMk id="2" creationId="{8F66D742-205B-EBC8-F944-A59F6D6C7856}"/>
          </ac:spMkLst>
        </pc:spChg>
        <pc:spChg chg="mod">
          <ac:chgData name="Samir Thapa" userId="43b0449f-74c6-4a7d-88fe-dd5b505ef407" providerId="ADAL" clId="{0C3DEDA4-2683-4538-865A-FDE7F3B6B1E9}" dt="2024-10-30T09:21:41.631" v="4506" actId="20577"/>
          <ac:spMkLst>
            <pc:docMk/>
            <pc:sldMk cId="3992073297" sldId="4144"/>
            <ac:spMk id="3" creationId="{BAFE4D0B-49B4-8751-E28C-16B9FF054651}"/>
          </ac:spMkLst>
        </pc:spChg>
      </pc:sldChg>
      <pc:sldChg chg="addSp delSp modSp new mod ord setBg modAnim">
        <pc:chgData name="Samir Thapa" userId="43b0449f-74c6-4a7d-88fe-dd5b505ef407" providerId="ADAL" clId="{0C3DEDA4-2683-4538-865A-FDE7F3B6B1E9}" dt="2024-10-29T14:05:26.324" v="4372"/>
        <pc:sldMkLst>
          <pc:docMk/>
          <pc:sldMk cId="3714851994" sldId="4145"/>
        </pc:sldMkLst>
        <pc:spChg chg="mod">
          <ac:chgData name="Samir Thapa" userId="43b0449f-74c6-4a7d-88fe-dd5b505ef407" providerId="ADAL" clId="{0C3DEDA4-2683-4538-865A-FDE7F3B6B1E9}" dt="2024-10-26T14:34:32.415" v="3287" actId="26606"/>
          <ac:spMkLst>
            <pc:docMk/>
            <pc:sldMk cId="3714851994" sldId="4145"/>
            <ac:spMk id="2" creationId="{4157ECF6-6458-55AF-3F75-BFE1F70F759A}"/>
          </ac:spMkLst>
        </pc:spChg>
        <pc:spChg chg="del mod">
          <ac:chgData name="Samir Thapa" userId="43b0449f-74c6-4a7d-88fe-dd5b505ef407" providerId="ADAL" clId="{0C3DEDA4-2683-4538-865A-FDE7F3B6B1E9}" dt="2024-10-26T15:22:16.863" v="3672" actId="478"/>
          <ac:spMkLst>
            <pc:docMk/>
            <pc:sldMk cId="3714851994" sldId="4145"/>
            <ac:spMk id="3" creationId="{B0D719EF-73D5-A8F6-1518-351CD56E4317}"/>
          </ac:spMkLst>
        </pc:spChg>
        <pc:spChg chg="add del">
          <ac:chgData name="Samir Thapa" userId="43b0449f-74c6-4a7d-88fe-dd5b505ef407" providerId="ADAL" clId="{0C3DEDA4-2683-4538-865A-FDE7F3B6B1E9}" dt="2024-10-25T14:44:04.995" v="1953" actId="22"/>
          <ac:spMkLst>
            <pc:docMk/>
            <pc:sldMk cId="3714851994" sldId="4145"/>
            <ac:spMk id="6" creationId="{894AFDB6-F3FF-A64B-9A3F-53EF96CEF3A3}"/>
          </ac:spMkLst>
        </pc:spChg>
        <pc:spChg chg="add del mod">
          <ac:chgData name="Samir Thapa" userId="43b0449f-74c6-4a7d-88fe-dd5b505ef407" providerId="ADAL" clId="{0C3DEDA4-2683-4538-865A-FDE7F3B6B1E9}" dt="2024-10-26T14:30:00.757" v="3274" actId="21"/>
          <ac:spMkLst>
            <pc:docMk/>
            <pc:sldMk cId="3714851994" sldId="4145"/>
            <ac:spMk id="7" creationId="{0785C95A-11A4-6A8D-2CD3-FC4BC5F27DE5}"/>
          </ac:spMkLst>
        </pc:spChg>
        <pc:spChg chg="add mod">
          <ac:chgData name="Samir Thapa" userId="43b0449f-74c6-4a7d-88fe-dd5b505ef407" providerId="ADAL" clId="{0C3DEDA4-2683-4538-865A-FDE7F3B6B1E9}" dt="2024-10-26T15:19:03.305" v="3660" actId="255"/>
          <ac:spMkLst>
            <pc:docMk/>
            <pc:sldMk cId="3714851994" sldId="4145"/>
            <ac:spMk id="13" creationId="{1F303ADA-1B07-82CF-2277-D39DF09BBBED}"/>
          </ac:spMkLst>
        </pc:spChg>
        <pc:spChg chg="add del">
          <ac:chgData name="Samir Thapa" userId="43b0449f-74c6-4a7d-88fe-dd5b505ef407" providerId="ADAL" clId="{0C3DEDA4-2683-4538-865A-FDE7F3B6B1E9}" dt="2024-10-26T14:34:32.415" v="3287" actId="26606"/>
          <ac:spMkLst>
            <pc:docMk/>
            <pc:sldMk cId="3714851994" sldId="4145"/>
            <ac:spMk id="14" creationId="{2550BE34-C2B8-49B8-8519-67A8CAD51AE9}"/>
          </ac:spMkLst>
        </pc:spChg>
        <pc:spChg chg="add del">
          <ac:chgData name="Samir Thapa" userId="43b0449f-74c6-4a7d-88fe-dd5b505ef407" providerId="ADAL" clId="{0C3DEDA4-2683-4538-865A-FDE7F3B6B1E9}" dt="2024-10-26T14:34:32.415" v="3287" actId="26606"/>
          <ac:spMkLst>
            <pc:docMk/>
            <pc:sldMk cId="3714851994" sldId="4145"/>
            <ac:spMk id="16" creationId="{A7457DD9-5A45-400A-AB4B-4B4EDECA25F1}"/>
          </ac:spMkLst>
        </pc:spChg>
        <pc:spChg chg="add del mod">
          <ac:chgData name="Samir Thapa" userId="43b0449f-74c6-4a7d-88fe-dd5b505ef407" providerId="ADAL" clId="{0C3DEDA4-2683-4538-865A-FDE7F3B6B1E9}" dt="2024-10-26T15:22:21.963" v="3673" actId="478"/>
          <ac:spMkLst>
            <pc:docMk/>
            <pc:sldMk cId="3714851994" sldId="4145"/>
            <ac:spMk id="17" creationId="{99C8B98A-E63E-08E3-8A22-FE2F0D24C950}"/>
          </ac:spMkLst>
        </pc:spChg>
        <pc:spChg chg="add del">
          <ac:chgData name="Samir Thapa" userId="43b0449f-74c6-4a7d-88fe-dd5b505ef407" providerId="ADAL" clId="{0C3DEDA4-2683-4538-865A-FDE7F3B6B1E9}" dt="2024-10-26T14:34:32.415" v="3287" actId="26606"/>
          <ac:spMkLst>
            <pc:docMk/>
            <pc:sldMk cId="3714851994" sldId="4145"/>
            <ac:spMk id="18" creationId="{441CF7D6-A660-431A-B0BB-140A0D5556B6}"/>
          </ac:spMkLst>
        </pc:spChg>
        <pc:spChg chg="add del">
          <ac:chgData name="Samir Thapa" userId="43b0449f-74c6-4a7d-88fe-dd5b505ef407" providerId="ADAL" clId="{0C3DEDA4-2683-4538-865A-FDE7F3B6B1E9}" dt="2024-10-26T14:34:32.415" v="3287" actId="26606"/>
          <ac:spMkLst>
            <pc:docMk/>
            <pc:sldMk cId="3714851994" sldId="4145"/>
            <ac:spMk id="20" creationId="{0570A85B-3810-4F95-97B0-CBF4CCDB381C}"/>
          </ac:spMkLst>
        </pc:spChg>
        <pc:graphicFrameChg chg="add del mod modGraphic">
          <ac:chgData name="Samir Thapa" userId="43b0449f-74c6-4a7d-88fe-dd5b505ef407" providerId="ADAL" clId="{0C3DEDA4-2683-4538-865A-FDE7F3B6B1E9}" dt="2024-10-26T13:14:53.025" v="2516" actId="478"/>
          <ac:graphicFrameMkLst>
            <pc:docMk/>
            <pc:sldMk cId="3714851994" sldId="4145"/>
            <ac:graphicFrameMk id="4" creationId="{704561EC-0903-4AA7-D821-8DA5DA41BE0D}"/>
          </ac:graphicFrameMkLst>
        </pc:graphicFrameChg>
        <pc:graphicFrameChg chg="add del mod">
          <ac:chgData name="Samir Thapa" userId="43b0449f-74c6-4a7d-88fe-dd5b505ef407" providerId="ADAL" clId="{0C3DEDA4-2683-4538-865A-FDE7F3B6B1E9}" dt="2024-10-26T14:30:17.357" v="3277" actId="21"/>
          <ac:graphicFrameMkLst>
            <pc:docMk/>
            <pc:sldMk cId="3714851994" sldId="4145"/>
            <ac:graphicFrameMk id="8" creationId="{EEB653B3-A678-A584-E0C8-DD983D52C4CA}"/>
          </ac:graphicFrameMkLst>
        </pc:graphicFrameChg>
        <pc:graphicFrameChg chg="add del mod modGraphic">
          <ac:chgData name="Samir Thapa" userId="43b0449f-74c6-4a7d-88fe-dd5b505ef407" providerId="ADAL" clId="{0C3DEDA4-2683-4538-865A-FDE7F3B6B1E9}" dt="2024-10-26T14:45:36.759" v="3349" actId="478"/>
          <ac:graphicFrameMkLst>
            <pc:docMk/>
            <pc:sldMk cId="3714851994" sldId="4145"/>
            <ac:graphicFrameMk id="9" creationId="{F3F14681-1473-CB39-24C7-485F1F71D684}"/>
          </ac:graphicFrameMkLst>
        </pc:graphicFrameChg>
        <pc:graphicFrameChg chg="add mod modGraphic">
          <ac:chgData name="Samir Thapa" userId="43b0449f-74c6-4a7d-88fe-dd5b505ef407" providerId="ADAL" clId="{0C3DEDA4-2683-4538-865A-FDE7F3B6B1E9}" dt="2024-10-29T14:05:26.324" v="4372"/>
          <ac:graphicFrameMkLst>
            <pc:docMk/>
            <pc:sldMk cId="3714851994" sldId="4145"/>
            <ac:graphicFrameMk id="10" creationId="{BDC7D877-7FDB-7F4C-EAD1-2A14A9B174B9}"/>
          </ac:graphicFrameMkLst>
        </pc:graphicFrameChg>
        <pc:graphicFrameChg chg="add mod modGraphic">
          <ac:chgData name="Samir Thapa" userId="43b0449f-74c6-4a7d-88fe-dd5b505ef407" providerId="ADAL" clId="{0C3DEDA4-2683-4538-865A-FDE7F3B6B1E9}" dt="2024-10-28T18:31:53.642" v="4273" actId="947"/>
          <ac:graphicFrameMkLst>
            <pc:docMk/>
            <pc:sldMk cId="3714851994" sldId="4145"/>
            <ac:graphicFrameMk id="11" creationId="{628A0B8D-1464-DCE7-2B7D-4B38670610C1}"/>
          </ac:graphicFrameMkLst>
        </pc:graphicFrameChg>
      </pc:sldChg>
      <pc:sldChg chg="addSp delSp modSp add del mod setBg">
        <pc:chgData name="Samir Thapa" userId="43b0449f-74c6-4a7d-88fe-dd5b505ef407" providerId="ADAL" clId="{0C3DEDA4-2683-4538-865A-FDE7F3B6B1E9}" dt="2024-10-26T14:50:23.055" v="3397" actId="47"/>
        <pc:sldMkLst>
          <pc:docMk/>
          <pc:sldMk cId="200640917" sldId="4146"/>
        </pc:sldMkLst>
        <pc:spChg chg="mod">
          <ac:chgData name="Samir Thapa" userId="43b0449f-74c6-4a7d-88fe-dd5b505ef407" providerId="ADAL" clId="{0C3DEDA4-2683-4538-865A-FDE7F3B6B1E9}" dt="2024-10-26T14:45:18.912" v="3347" actId="26606"/>
          <ac:spMkLst>
            <pc:docMk/>
            <pc:sldMk cId="200640917" sldId="4146"/>
            <ac:spMk id="2" creationId="{4157ECF6-6458-55AF-3F75-BFE1F70F759A}"/>
          </ac:spMkLst>
        </pc:spChg>
        <pc:spChg chg="mod">
          <ac:chgData name="Samir Thapa" userId="43b0449f-74c6-4a7d-88fe-dd5b505ef407" providerId="ADAL" clId="{0C3DEDA4-2683-4538-865A-FDE7F3B6B1E9}" dt="2024-10-26T14:45:18.912" v="3347" actId="26606"/>
          <ac:spMkLst>
            <pc:docMk/>
            <pc:sldMk cId="200640917" sldId="4146"/>
            <ac:spMk id="3" creationId="{B0D719EF-73D5-A8F6-1518-351CD56E4317}"/>
          </ac:spMkLst>
        </pc:spChg>
        <pc:spChg chg="add">
          <ac:chgData name="Samir Thapa" userId="43b0449f-74c6-4a7d-88fe-dd5b505ef407" providerId="ADAL" clId="{0C3DEDA4-2683-4538-865A-FDE7F3B6B1E9}" dt="2024-10-26T14:45:18.912" v="3347" actId="26606"/>
          <ac:spMkLst>
            <pc:docMk/>
            <pc:sldMk cId="200640917" sldId="4146"/>
            <ac:spMk id="14" creationId="{2550BE34-C2B8-49B8-8519-67A8CAD51AE9}"/>
          </ac:spMkLst>
        </pc:spChg>
        <pc:spChg chg="add">
          <ac:chgData name="Samir Thapa" userId="43b0449f-74c6-4a7d-88fe-dd5b505ef407" providerId="ADAL" clId="{0C3DEDA4-2683-4538-865A-FDE7F3B6B1E9}" dt="2024-10-26T14:45:18.912" v="3347" actId="26606"/>
          <ac:spMkLst>
            <pc:docMk/>
            <pc:sldMk cId="200640917" sldId="4146"/>
            <ac:spMk id="16" creationId="{A7457DD9-5A45-400A-AB4B-4B4EDECA25F1}"/>
          </ac:spMkLst>
        </pc:spChg>
        <pc:spChg chg="add">
          <ac:chgData name="Samir Thapa" userId="43b0449f-74c6-4a7d-88fe-dd5b505ef407" providerId="ADAL" clId="{0C3DEDA4-2683-4538-865A-FDE7F3B6B1E9}" dt="2024-10-26T14:45:18.912" v="3347" actId="26606"/>
          <ac:spMkLst>
            <pc:docMk/>
            <pc:sldMk cId="200640917" sldId="4146"/>
            <ac:spMk id="18" creationId="{441CF7D6-A660-431A-B0BB-140A0D5556B6}"/>
          </ac:spMkLst>
        </pc:spChg>
        <pc:spChg chg="add">
          <ac:chgData name="Samir Thapa" userId="43b0449f-74c6-4a7d-88fe-dd5b505ef407" providerId="ADAL" clId="{0C3DEDA4-2683-4538-865A-FDE7F3B6B1E9}" dt="2024-10-26T14:45:18.912" v="3347" actId="26606"/>
          <ac:spMkLst>
            <pc:docMk/>
            <pc:sldMk cId="200640917" sldId="4146"/>
            <ac:spMk id="20" creationId="{0570A85B-3810-4F95-97B0-CBF4CCDB381C}"/>
          </ac:spMkLst>
        </pc:spChg>
        <pc:graphicFrameChg chg="add del mod">
          <ac:chgData name="Samir Thapa" userId="43b0449f-74c6-4a7d-88fe-dd5b505ef407" providerId="ADAL" clId="{0C3DEDA4-2683-4538-865A-FDE7F3B6B1E9}" dt="2024-10-26T14:45:32.631" v="3348" actId="21"/>
          <ac:graphicFrameMkLst>
            <pc:docMk/>
            <pc:sldMk cId="200640917" sldId="4146"/>
            <ac:graphicFrameMk id="9" creationId="{F3F14681-1473-CB39-24C7-485F1F71D684}"/>
          </ac:graphicFrameMkLst>
        </pc:graphicFrameChg>
      </pc:sldChg>
      <pc:sldChg chg="modSp new add del mod">
        <pc:chgData name="Samir Thapa" userId="43b0449f-74c6-4a7d-88fe-dd5b505ef407" providerId="ADAL" clId="{0C3DEDA4-2683-4538-865A-FDE7F3B6B1E9}" dt="2024-10-26T14:35:15.500" v="3291" actId="47"/>
        <pc:sldMkLst>
          <pc:docMk/>
          <pc:sldMk cId="4045680475" sldId="4146"/>
        </pc:sldMkLst>
        <pc:spChg chg="mod">
          <ac:chgData name="Samir Thapa" userId="43b0449f-74c6-4a7d-88fe-dd5b505ef407" providerId="ADAL" clId="{0C3DEDA4-2683-4538-865A-FDE7F3B6B1E9}" dt="2024-10-26T07:55:00.202" v="2118" actId="27636"/>
          <ac:spMkLst>
            <pc:docMk/>
            <pc:sldMk cId="4045680475" sldId="4146"/>
            <ac:spMk id="3" creationId="{356C1F44-9614-726F-7831-CD7DF513A1FD}"/>
          </ac:spMkLst>
        </pc:spChg>
      </pc:sldChg>
      <pc:sldChg chg="addSp modSp new add del">
        <pc:chgData name="Samir Thapa" userId="43b0449f-74c6-4a7d-88fe-dd5b505ef407" providerId="ADAL" clId="{0C3DEDA4-2683-4538-865A-FDE7F3B6B1E9}" dt="2024-10-26T14:35:16.828" v="3292" actId="47"/>
        <pc:sldMkLst>
          <pc:docMk/>
          <pc:sldMk cId="3025068527" sldId="4147"/>
        </pc:sldMkLst>
        <pc:spChg chg="add mod">
          <ac:chgData name="Samir Thapa" userId="43b0449f-74c6-4a7d-88fe-dd5b505ef407" providerId="ADAL" clId="{0C3DEDA4-2683-4538-865A-FDE7F3B6B1E9}" dt="2024-10-26T14:30:07.705" v="3276"/>
          <ac:spMkLst>
            <pc:docMk/>
            <pc:sldMk cId="3025068527" sldId="4147"/>
            <ac:spMk id="7" creationId="{0785C95A-11A4-6A8D-2CD3-FC4BC5F27DE5}"/>
          </ac:spMkLst>
        </pc:spChg>
      </pc:sldChg>
      <pc:sldMasterChg chg="modSldLayout">
        <pc:chgData name="Samir Thapa" userId="43b0449f-74c6-4a7d-88fe-dd5b505ef407" providerId="ADAL" clId="{0C3DEDA4-2683-4538-865A-FDE7F3B6B1E9}" dt="2024-10-26T14:42:31.672" v="3343" actId="14100"/>
        <pc:sldMasterMkLst>
          <pc:docMk/>
          <pc:sldMasterMk cId="1184647606" sldId="2147483696"/>
        </pc:sldMasterMkLst>
        <pc:sldLayoutChg chg="modSp mod">
          <pc:chgData name="Samir Thapa" userId="43b0449f-74c6-4a7d-88fe-dd5b505ef407" providerId="ADAL" clId="{0C3DEDA4-2683-4538-865A-FDE7F3B6B1E9}" dt="2024-10-26T14:42:31.672" v="3343" actId="14100"/>
          <pc:sldLayoutMkLst>
            <pc:docMk/>
            <pc:sldMasterMk cId="1184647606" sldId="2147483696"/>
            <pc:sldLayoutMk cId="2630185564" sldId="2147483698"/>
          </pc:sldLayoutMkLst>
          <pc:spChg chg="mod">
            <ac:chgData name="Samir Thapa" userId="43b0449f-74c6-4a7d-88fe-dd5b505ef407" providerId="ADAL" clId="{0C3DEDA4-2683-4538-865A-FDE7F3B6B1E9}" dt="2024-10-26T14:42:31.672" v="3343" actId="14100"/>
            <ac:spMkLst>
              <pc:docMk/>
              <pc:sldMasterMk cId="1184647606" sldId="2147483696"/>
              <pc:sldLayoutMk cId="2630185564" sldId="2147483698"/>
              <ac:spMk id="2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84813-7047-49BE-9454-05E1DFCFD58B}" type="datetimeFigureOut"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87D7F-AA9A-4131-87BE-73CE6C6203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6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D20-49F3-4411-9E7A-09A4703736E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991-817A-4A52-8FD7-4E8ACE762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50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D20-49F3-4411-9E7A-09A4703736E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991-817A-4A52-8FD7-4E8ACE762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8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D20-49F3-4411-9E7A-09A4703736E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991-817A-4A52-8FD7-4E8ACE762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8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5125"/>
            <a:ext cx="1008418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D20-49F3-4411-9E7A-09A4703736E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991-817A-4A52-8FD7-4E8ACE76250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logo of a pot and a globe&#10;&#10;Description automatically generated">
            <a:extLst>
              <a:ext uri="{FF2B5EF4-FFF2-40B4-BE49-F238E27FC236}">
                <a16:creationId xmlns:a16="http://schemas.microsoft.com/office/drawing/2014/main" id="{91C9233B-7C60-4362-6822-797ABA9BA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r="2" b="2"/>
          <a:stretch/>
        </p:blipFill>
        <p:spPr>
          <a:xfrm>
            <a:off x="11227186" y="307718"/>
            <a:ext cx="889511" cy="1236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6658C6-3EC7-28AA-FCAF-75EC6354C1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08" y="365125"/>
            <a:ext cx="713420" cy="100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8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D20-49F3-4411-9E7A-09A4703736E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991-817A-4A52-8FD7-4E8ACE76250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logo of a pot and a globe&#10;&#10;Description automatically generated">
            <a:extLst>
              <a:ext uri="{FF2B5EF4-FFF2-40B4-BE49-F238E27FC236}">
                <a16:creationId xmlns:a16="http://schemas.microsoft.com/office/drawing/2014/main" id="{07CD5747-B1D4-BF8C-6B7A-3E73723C5E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r="2" b="2"/>
          <a:stretch/>
        </p:blipFill>
        <p:spPr>
          <a:xfrm>
            <a:off x="844550" y="2123778"/>
            <a:ext cx="889511" cy="1236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3692E5-E249-EAE4-5FEA-A290B37FDE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992" y="2238448"/>
            <a:ext cx="713420" cy="1007641"/>
          </a:xfrm>
          <a:prstGeom prst="rect">
            <a:avLst/>
          </a:prstGeom>
        </p:spPr>
      </p:pic>
      <p:pic>
        <p:nvPicPr>
          <p:cNvPr id="9" name="Picture 2" descr="A2EI">
            <a:extLst>
              <a:ext uri="{FF2B5EF4-FFF2-40B4-BE49-F238E27FC236}">
                <a16:creationId xmlns:a16="http://schemas.microsoft.com/office/drawing/2014/main" id="{9A43FDA1-A7A1-0E46-5644-C3C5866EE9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43" y="2374922"/>
            <a:ext cx="864166" cy="86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80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D20-49F3-4411-9E7A-09A4703736E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991-817A-4A52-8FD7-4E8ACE762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61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D20-49F3-4411-9E7A-09A4703736E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991-817A-4A52-8FD7-4E8ACE762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4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D20-49F3-4411-9E7A-09A4703736E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991-817A-4A52-8FD7-4E8ACE762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9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D20-49F3-4411-9E7A-09A4703736E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991-817A-4A52-8FD7-4E8ACE762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24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D20-49F3-4411-9E7A-09A4703736E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991-817A-4A52-8FD7-4E8ACE762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91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D20-49F3-4411-9E7A-09A4703736E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1991-817A-4A52-8FD7-4E8ACE762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46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7ED20-49F3-4411-9E7A-09A4703736E5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41991-817A-4A52-8FD7-4E8ACE762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64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ecs.org.uk/resources/carbon-financing-for-clean-cooking-project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pixabay.com/photos/nepal-carrier-baskets-firewood-39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8E20-0461-8FBE-8180-25E972D8C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2373035"/>
            <a:ext cx="7306192" cy="2436426"/>
          </a:xfrm>
        </p:spPr>
        <p:txBody>
          <a:bodyPr anchor="b">
            <a:noAutofit/>
          </a:bodyPr>
          <a:lstStyle/>
          <a:p>
            <a:pPr algn="l"/>
            <a:r>
              <a:rPr lang="en-GB" sz="3200" dirty="0"/>
              <a:t>PARIS AGREEMENT ARTICLE 6 AND COOKING TRANSITIONS: </a:t>
            </a:r>
            <a:br>
              <a:rPr lang="en-GB" sz="3200" dirty="0"/>
            </a:br>
            <a:r>
              <a:rPr lang="en-GB" sz="3200" i="1" dirty="0"/>
              <a:t>Overview and Contexts - MECS Preliminary Findings </a:t>
            </a:r>
            <a:br>
              <a:rPr lang="en-GB" sz="3200" dirty="0"/>
            </a:br>
            <a:endParaRPr lang="en-US" sz="32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B365D-0A26-0340-7501-866727BC7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1" y="4769996"/>
            <a:ext cx="5982060" cy="459926"/>
          </a:xfrm>
        </p:spPr>
        <p:txBody>
          <a:bodyPr>
            <a:normAutofit/>
          </a:bodyPr>
          <a:lstStyle/>
          <a:p>
            <a:pPr algn="l"/>
            <a:r>
              <a:rPr lang="en-GB" sz="2100" i="1" dirty="0"/>
              <a:t>Dr Samir Thapa, Research Associate, MECS </a:t>
            </a:r>
          </a:p>
        </p:txBody>
      </p:sp>
      <p:pic>
        <p:nvPicPr>
          <p:cNvPr id="5" name="Picture 4" descr="A logo of a pot and a globe&#10;&#10;Description automatically generated">
            <a:extLst>
              <a:ext uri="{FF2B5EF4-FFF2-40B4-BE49-F238E27FC236}">
                <a16:creationId xmlns:a16="http://schemas.microsoft.com/office/drawing/2014/main" id="{A1AEA1C1-AA72-3B7D-A5CD-128EAC4CF7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r="2" b="2"/>
          <a:stretch/>
        </p:blipFill>
        <p:spPr>
          <a:xfrm>
            <a:off x="1509588" y="1136053"/>
            <a:ext cx="889511" cy="1236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4AD0D7-AF7B-8FE9-D2BA-F815EFF527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40" y="1264284"/>
            <a:ext cx="713420" cy="1007641"/>
          </a:xfrm>
          <a:prstGeom prst="rect">
            <a:avLst/>
          </a:prstGeom>
        </p:spPr>
      </p:pic>
      <p:pic>
        <p:nvPicPr>
          <p:cNvPr id="4" name="Picture 3" descr="A person smiling while using a pressure cooker&#10;&#10;Description automatically generated">
            <a:extLst>
              <a:ext uri="{FF2B5EF4-FFF2-40B4-BE49-F238E27FC236}">
                <a16:creationId xmlns:a16="http://schemas.microsoft.com/office/drawing/2014/main" id="{B030A7C3-A676-3C15-2C55-EA40016D95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r="3625"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0DCCFC-6953-098F-BE32-5E3A1A661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108" y="5279391"/>
            <a:ext cx="37719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46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26CC1-FEC9-E409-A9F0-7C3D2F19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14" y="312464"/>
            <a:ext cx="10023231" cy="1325563"/>
          </a:xfrm>
        </p:spPr>
        <p:txBody>
          <a:bodyPr/>
          <a:lstStyle/>
          <a:p>
            <a:r>
              <a:rPr lang="en-GB" dirty="0"/>
              <a:t>Steps – Setting the Crediting Baseline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93977-17CA-05E7-E1CF-E1CB236E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38" y="1465681"/>
            <a:ext cx="11670382" cy="5209535"/>
          </a:xfrm>
        </p:spPr>
        <p:txBody>
          <a:bodyPr>
            <a:normAutofit/>
          </a:bodyPr>
          <a:lstStyle/>
          <a:p>
            <a:r>
              <a:rPr lang="en-GB" sz="2000" dirty="0"/>
              <a:t>Calculate difference with downward adjustment between BAU and crediting baseline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Comparison tCO</a:t>
            </a:r>
            <a:r>
              <a:rPr lang="en-GB" sz="2000" baseline="-25000" dirty="0"/>
              <a:t>2</a:t>
            </a:r>
            <a:r>
              <a:rPr lang="en-GB" sz="2000" dirty="0"/>
              <a:t>e per stove - GS Methodology for Metered and Measured Energy Cooking Devices (</a:t>
            </a:r>
            <a:r>
              <a:rPr lang="en-GB" sz="2000" b="1" i="1" dirty="0"/>
              <a:t>MMECD</a:t>
            </a:r>
            <a:r>
              <a:rPr lang="en-GB" sz="2000" dirty="0"/>
              <a:t>)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33A549-F2ED-5490-A6E0-8690169DA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63350"/>
              </p:ext>
            </p:extLst>
          </p:nvPr>
        </p:nvGraphicFramePr>
        <p:xfrm>
          <a:off x="863801" y="1959756"/>
          <a:ext cx="10622762" cy="13817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110870">
                  <a:extLst>
                    <a:ext uri="{9D8B030D-6E8A-4147-A177-3AD203B41FA5}">
                      <a16:colId xmlns:a16="http://schemas.microsoft.com/office/drawing/2014/main" val="1277630584"/>
                    </a:ext>
                  </a:extLst>
                </a:gridCol>
                <a:gridCol w="2907540">
                  <a:extLst>
                    <a:ext uri="{9D8B030D-6E8A-4147-A177-3AD203B41FA5}">
                      <a16:colId xmlns:a16="http://schemas.microsoft.com/office/drawing/2014/main" val="2255183608"/>
                    </a:ext>
                  </a:extLst>
                </a:gridCol>
                <a:gridCol w="2669481">
                  <a:extLst>
                    <a:ext uri="{9D8B030D-6E8A-4147-A177-3AD203B41FA5}">
                      <a16:colId xmlns:a16="http://schemas.microsoft.com/office/drawing/2014/main" val="2144501329"/>
                    </a:ext>
                  </a:extLst>
                </a:gridCol>
                <a:gridCol w="3934871">
                  <a:extLst>
                    <a:ext uri="{9D8B030D-6E8A-4147-A177-3AD203B41FA5}">
                      <a16:colId xmlns:a16="http://schemas.microsoft.com/office/drawing/2014/main" val="2997071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Step 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Estimate Baseline – 3 Approaches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Downward Adjustment (DA) 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b="1" i="1" dirty="0"/>
                        <a:t>For NDC, LT-LEDS, and Long-Term Temp Goal of PA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68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Step II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Estimate BAU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BAU - Step I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972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Step III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If Step II &gt; Step I – No Adjustment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40004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3C7543-8F94-FBEB-2D26-95545C716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680729"/>
              </p:ext>
            </p:extLst>
          </p:nvPr>
        </p:nvGraphicFramePr>
        <p:xfrm>
          <a:off x="422406" y="4070448"/>
          <a:ext cx="11429246" cy="1747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861499">
                  <a:extLst>
                    <a:ext uri="{9D8B030D-6E8A-4147-A177-3AD203B41FA5}">
                      <a16:colId xmlns:a16="http://schemas.microsoft.com/office/drawing/2014/main" val="3839191014"/>
                    </a:ext>
                  </a:extLst>
                </a:gridCol>
                <a:gridCol w="2419814">
                  <a:extLst>
                    <a:ext uri="{9D8B030D-6E8A-4147-A177-3AD203B41FA5}">
                      <a16:colId xmlns:a16="http://schemas.microsoft.com/office/drawing/2014/main" val="3661552948"/>
                    </a:ext>
                  </a:extLst>
                </a:gridCol>
                <a:gridCol w="988500">
                  <a:extLst>
                    <a:ext uri="{9D8B030D-6E8A-4147-A177-3AD203B41FA5}">
                      <a16:colId xmlns:a16="http://schemas.microsoft.com/office/drawing/2014/main" val="1595546818"/>
                    </a:ext>
                  </a:extLst>
                </a:gridCol>
                <a:gridCol w="2320355">
                  <a:extLst>
                    <a:ext uri="{9D8B030D-6E8A-4147-A177-3AD203B41FA5}">
                      <a16:colId xmlns:a16="http://schemas.microsoft.com/office/drawing/2014/main" val="2761120741"/>
                    </a:ext>
                  </a:extLst>
                </a:gridCol>
                <a:gridCol w="782680">
                  <a:extLst>
                    <a:ext uri="{9D8B030D-6E8A-4147-A177-3AD203B41FA5}">
                      <a16:colId xmlns:a16="http://schemas.microsoft.com/office/drawing/2014/main" val="149714693"/>
                    </a:ext>
                  </a:extLst>
                </a:gridCol>
                <a:gridCol w="1576049">
                  <a:extLst>
                    <a:ext uri="{9D8B030D-6E8A-4147-A177-3AD203B41FA5}">
                      <a16:colId xmlns:a16="http://schemas.microsoft.com/office/drawing/2014/main" val="3888233020"/>
                    </a:ext>
                  </a:extLst>
                </a:gridCol>
                <a:gridCol w="1480349">
                  <a:extLst>
                    <a:ext uri="{9D8B030D-6E8A-4147-A177-3AD203B41FA5}">
                      <a16:colId xmlns:a16="http://schemas.microsoft.com/office/drawing/2014/main" val="85591069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Context/Country 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GB" dirty="0"/>
                        <a:t>Baseline Approach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Step I – Crediting Baseline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Step II –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Check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Step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0511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Baseline Estimate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Downward Adjustment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BAU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BAU – Step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 vs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97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Urban: Nepal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BAT – </a:t>
                      </a:r>
                      <a:r>
                        <a:rPr lang="en-GB" sz="1400" dirty="0"/>
                        <a:t>LPG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0.073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 0.073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194157"/>
                  </a:ext>
                </a:extLst>
              </a:tr>
              <a:tr h="162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Rural: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HA – </a:t>
                      </a:r>
                      <a:r>
                        <a:rPr lang="en-GB" sz="1400" dirty="0"/>
                        <a:t>Firewood/Charcoal/LPG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0.424 (19%)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&gt;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34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64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BB18C-0CC0-2D14-5F43-A986F978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65125"/>
            <a:ext cx="10084186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Fees and Contributions – Govt. Regulations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00565BF-EB87-DCBD-9FCA-C56F43C47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31910"/>
              </p:ext>
            </p:extLst>
          </p:nvPr>
        </p:nvGraphicFramePr>
        <p:xfrm>
          <a:off x="802888" y="1690688"/>
          <a:ext cx="10424297" cy="333139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262278">
                  <a:extLst>
                    <a:ext uri="{9D8B030D-6E8A-4147-A177-3AD203B41FA5}">
                      <a16:colId xmlns:a16="http://schemas.microsoft.com/office/drawing/2014/main" val="268522513"/>
                    </a:ext>
                  </a:extLst>
                </a:gridCol>
                <a:gridCol w="1426017">
                  <a:extLst>
                    <a:ext uri="{9D8B030D-6E8A-4147-A177-3AD203B41FA5}">
                      <a16:colId xmlns:a16="http://schemas.microsoft.com/office/drawing/2014/main" val="2896699841"/>
                    </a:ext>
                  </a:extLst>
                </a:gridCol>
                <a:gridCol w="2269619">
                  <a:extLst>
                    <a:ext uri="{9D8B030D-6E8A-4147-A177-3AD203B41FA5}">
                      <a16:colId xmlns:a16="http://schemas.microsoft.com/office/drawing/2014/main" val="3469360889"/>
                    </a:ext>
                  </a:extLst>
                </a:gridCol>
                <a:gridCol w="1351620">
                  <a:extLst>
                    <a:ext uri="{9D8B030D-6E8A-4147-A177-3AD203B41FA5}">
                      <a16:colId xmlns:a16="http://schemas.microsoft.com/office/drawing/2014/main" val="3113187799"/>
                    </a:ext>
                  </a:extLst>
                </a:gridCol>
                <a:gridCol w="1184452">
                  <a:extLst>
                    <a:ext uri="{9D8B030D-6E8A-4147-A177-3AD203B41FA5}">
                      <a16:colId xmlns:a16="http://schemas.microsoft.com/office/drawing/2014/main" val="2676613168"/>
                    </a:ext>
                  </a:extLst>
                </a:gridCol>
                <a:gridCol w="1738509">
                  <a:extLst>
                    <a:ext uri="{9D8B030D-6E8A-4147-A177-3AD203B41FA5}">
                      <a16:colId xmlns:a16="http://schemas.microsoft.com/office/drawing/2014/main" val="3354114859"/>
                    </a:ext>
                  </a:extLst>
                </a:gridCol>
                <a:gridCol w="1191802">
                  <a:extLst>
                    <a:ext uri="{9D8B030D-6E8A-4147-A177-3AD203B41FA5}">
                      <a16:colId xmlns:a16="http://schemas.microsoft.com/office/drawing/2014/main" val="3735023998"/>
                    </a:ext>
                  </a:extLst>
                </a:gridCol>
              </a:tblGrid>
              <a:tr h="985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Letter of No Objection </a:t>
                      </a:r>
                    </a:p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(US $)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Letter of Authorisation (US $)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Issuance </a:t>
                      </a:r>
                    </a:p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(US $ per tCO</a:t>
                      </a:r>
                      <a:r>
                        <a:rPr lang="en-GB" sz="1800" u="none" strike="noStrike" baseline="-25000" dirty="0">
                          <a:effectLst/>
                        </a:rPr>
                        <a:t>2</a:t>
                      </a:r>
                      <a:r>
                        <a:rPr lang="en-GB" sz="1800" u="none" strike="noStrike" dirty="0">
                          <a:effectLst/>
                        </a:rPr>
                        <a:t>e)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CA Fee </a:t>
                      </a:r>
                    </a:p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(US $ per  tCO</a:t>
                      </a:r>
                      <a:r>
                        <a:rPr lang="en-GB" sz="1800" u="none" strike="noStrike" baseline="-25000" dirty="0">
                          <a:effectLst/>
                        </a:rPr>
                        <a:t>2</a:t>
                      </a:r>
                      <a:r>
                        <a:rPr lang="en-GB" sz="1800" u="none" strike="noStrike" dirty="0">
                          <a:effectLst/>
                        </a:rPr>
                        <a:t>e)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Consolidated Fund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Benefit Share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534470"/>
                  </a:ext>
                </a:extLst>
              </a:tr>
              <a:tr h="681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 dirty="0">
                          <a:effectLst/>
                        </a:rPr>
                        <a:t>Tanzania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u="none" strike="noStrike" dirty="0">
                          <a:effectLst/>
                        </a:rPr>
                        <a:t>250 to 500</a:t>
                      </a:r>
                      <a:r>
                        <a:rPr lang="en-GB" sz="1800" u="none" strike="noStrike" baseline="30000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u="none" strike="noStrike" dirty="0">
                          <a:effectLst/>
                        </a:rPr>
                        <a:t>1% of revenue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8% of revenue as fee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u="none" strike="noStrike" dirty="0">
                          <a:effectLst/>
                        </a:rPr>
                        <a:t>NA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u="none" strike="noStrike">
                          <a:effectLst/>
                        </a:rPr>
                        <a:t>NA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953237"/>
                  </a:ext>
                </a:extLst>
              </a:tr>
              <a:tr h="377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>
                          <a:effectLst/>
                        </a:rPr>
                        <a:t>Kenya 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u="none" strike="noStrike" dirty="0">
                          <a:effectLst/>
                        </a:rPr>
                        <a:t>78 to 780</a:t>
                      </a:r>
                      <a:r>
                        <a:rPr lang="en-GB" sz="1800" u="none" strike="noStrike" baseline="30000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u="none" strike="noStrike" dirty="0">
                          <a:effectLst/>
                        </a:rPr>
                        <a:t>780 to 1560</a:t>
                      </a:r>
                      <a:r>
                        <a:rPr lang="en-GB" sz="1800" u="none" strike="noStrike" baseline="30000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u="none" strike="noStrike" dirty="0">
                          <a:effectLst/>
                        </a:rPr>
                        <a:t>0.1-0.2</a:t>
                      </a:r>
                      <a:r>
                        <a:rPr lang="en-GB" sz="1800" u="none" strike="noStrike" baseline="30000" dirty="0">
                          <a:effectLst/>
                        </a:rPr>
                        <a:t>2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u="none" strike="noStrike" dirty="0">
                          <a:effectLst/>
                        </a:rPr>
                        <a:t>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u="none" strike="noStrike" dirty="0">
                          <a:effectLst/>
                        </a:rPr>
                        <a:t>25%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u="none" strike="noStrike" dirty="0">
                          <a:effectLst/>
                        </a:rPr>
                        <a:t>25%</a:t>
                      </a:r>
                      <a:r>
                        <a:rPr lang="en-GB" sz="1800" u="none" strike="noStrike" baseline="30000" dirty="0">
                          <a:effectLst/>
                        </a:rPr>
                        <a:t>3,#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05792"/>
                  </a:ext>
                </a:extLst>
              </a:tr>
              <a:tr h="681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 dirty="0">
                          <a:effectLst/>
                        </a:rPr>
                        <a:t>Ghana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u="none" strike="noStrike" dirty="0">
                          <a:effectLst/>
                        </a:rPr>
                        <a:t>1400 to 2400</a:t>
                      </a:r>
                      <a:r>
                        <a:rPr lang="en-GB" sz="1800" u="none" strike="noStrike" baseline="30000" dirty="0">
                          <a:effectLst/>
                        </a:rPr>
                        <a:t>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u="none" strike="noStrike" dirty="0">
                          <a:effectLst/>
                        </a:rPr>
                        <a:t>1000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u="none" strike="noStrike" dirty="0">
                          <a:effectLst/>
                        </a:rPr>
                        <a:t>0.01 to 0.2 </a:t>
                      </a:r>
                      <a:r>
                        <a:rPr lang="en-GB" sz="1800" u="none" strike="noStrike" baseline="30000" dirty="0">
                          <a:effectLst/>
                        </a:rPr>
                        <a:t>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u="none" strike="noStrike" dirty="0">
                          <a:effectLst/>
                        </a:rPr>
                        <a:t>3 to 5 </a:t>
                      </a:r>
                      <a:r>
                        <a:rPr lang="en-GB" sz="1800" u="none" strike="noStrike" baseline="30000" dirty="0">
                          <a:effectLst/>
                        </a:rPr>
                        <a:t>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u="none" strike="noStrike" dirty="0">
                          <a:effectLst/>
                        </a:rPr>
                        <a:t>NA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u="none" strike="noStrike">
                          <a:effectLst/>
                        </a:rPr>
                        <a:t>NA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380150"/>
                  </a:ext>
                </a:extLst>
              </a:tr>
              <a:tr h="6049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 dirty="0">
                          <a:effectLst/>
                        </a:rPr>
                        <a:t>Nepal*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u="none" strike="noStrike" dirty="0">
                          <a:effectLst/>
                        </a:rPr>
                        <a:t> 150 to 370</a:t>
                      </a:r>
                      <a:r>
                        <a:rPr lang="en-GB" sz="1800" u="none" strike="noStrike" baseline="30000" dirty="0">
                          <a:effectLst/>
                        </a:rPr>
                        <a:t>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6863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u="none" strike="noStrike" dirty="0">
                          <a:effectLst/>
                        </a:rPr>
                        <a:t>370 to 900</a:t>
                      </a:r>
                      <a:r>
                        <a:rPr lang="en-GB" sz="1800" u="none" strike="noStrike" baseline="30000" dirty="0">
                          <a:effectLst/>
                        </a:rPr>
                        <a:t>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6863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u="none" strike="noStrike" dirty="0">
                          <a:effectLst/>
                        </a:rPr>
                        <a:t>NA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6863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u="none" strike="noStrike" dirty="0">
                          <a:effectLst/>
                        </a:rPr>
                        <a:t>0.2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6863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u="none" strike="noStrike" dirty="0">
                          <a:effectLst/>
                        </a:rPr>
                        <a:t>NA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u="none" strike="noStrike" dirty="0">
                          <a:effectLst/>
                        </a:rPr>
                        <a:t>80%</a:t>
                      </a:r>
                      <a:r>
                        <a:rPr lang="en-GB" sz="1800" u="none" strike="noStrike" baseline="30000" dirty="0">
                          <a:effectLst/>
                        </a:rPr>
                        <a:t>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66829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489F880-4589-5FF2-9EB3-EB62DE4A7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097882"/>
              </p:ext>
            </p:extLst>
          </p:nvPr>
        </p:nvGraphicFramePr>
        <p:xfrm>
          <a:off x="802888" y="5410916"/>
          <a:ext cx="10091853" cy="102225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986544">
                  <a:extLst>
                    <a:ext uri="{9D8B030D-6E8A-4147-A177-3AD203B41FA5}">
                      <a16:colId xmlns:a16="http://schemas.microsoft.com/office/drawing/2014/main" val="2677473935"/>
                    </a:ext>
                  </a:extLst>
                </a:gridCol>
                <a:gridCol w="1487901">
                  <a:extLst>
                    <a:ext uri="{9D8B030D-6E8A-4147-A177-3AD203B41FA5}">
                      <a16:colId xmlns:a16="http://schemas.microsoft.com/office/drawing/2014/main" val="787624020"/>
                    </a:ext>
                  </a:extLst>
                </a:gridCol>
                <a:gridCol w="1665803">
                  <a:extLst>
                    <a:ext uri="{9D8B030D-6E8A-4147-A177-3AD203B41FA5}">
                      <a16:colId xmlns:a16="http://schemas.microsoft.com/office/drawing/2014/main" val="246177559"/>
                    </a:ext>
                  </a:extLst>
                </a:gridCol>
                <a:gridCol w="1876049">
                  <a:extLst>
                    <a:ext uri="{9D8B030D-6E8A-4147-A177-3AD203B41FA5}">
                      <a16:colId xmlns:a16="http://schemas.microsoft.com/office/drawing/2014/main" val="3366498865"/>
                    </a:ext>
                  </a:extLst>
                </a:gridCol>
                <a:gridCol w="1811359">
                  <a:extLst>
                    <a:ext uri="{9D8B030D-6E8A-4147-A177-3AD203B41FA5}">
                      <a16:colId xmlns:a16="http://schemas.microsoft.com/office/drawing/2014/main" val="2388161496"/>
                    </a:ext>
                  </a:extLst>
                </a:gridCol>
                <a:gridCol w="2264197">
                  <a:extLst>
                    <a:ext uri="{9D8B030D-6E8A-4147-A177-3AD203B41FA5}">
                      <a16:colId xmlns:a16="http://schemas.microsoft.com/office/drawing/2014/main" val="2573750149"/>
                    </a:ext>
                  </a:extLst>
                </a:gridCol>
              </a:tblGrid>
              <a:tr h="3407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30000" dirty="0">
                          <a:effectLst/>
                        </a:rPr>
                        <a:t>1</a:t>
                      </a:r>
                      <a:r>
                        <a:rPr lang="en-GB" sz="1800" u="none" strike="noStrike" dirty="0">
                          <a:effectLst/>
                        </a:rPr>
                        <a:t> Between citizens and non-citizens 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30000" dirty="0">
                          <a:effectLst/>
                        </a:rPr>
                        <a:t>3</a:t>
                      </a:r>
                      <a:r>
                        <a:rPr lang="en-GB" sz="1800" u="none" strike="noStrike" dirty="0">
                          <a:effectLst/>
                        </a:rPr>
                        <a:t> of Profit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7796068"/>
                  </a:ext>
                </a:extLst>
              </a:tr>
              <a:tr h="34075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30000">
                          <a:effectLst/>
                        </a:rPr>
                        <a:t>2 </a:t>
                      </a:r>
                      <a:r>
                        <a:rPr lang="en-GB" sz="1800" u="none" strike="noStrike">
                          <a:effectLst/>
                        </a:rPr>
                        <a:t>Scale (e.g. &lt;15,000) and type (e.g. VCM) dependent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* Draft regulation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621463"/>
                  </a:ext>
                </a:extLst>
              </a:tr>
              <a:tr h="34075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baseline="30000" dirty="0">
                          <a:effectLst/>
                        </a:rPr>
                        <a:t># </a:t>
                      </a:r>
                      <a:r>
                        <a:rPr lang="en-GB" sz="1800" u="none" strike="noStrike" dirty="0">
                          <a:effectLst/>
                        </a:rPr>
                        <a:t>Community-owned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10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06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ECF6-6458-55AF-3F75-BFE1F70F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of Price – Leveraging Finance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C7D877-7FDB-7F4C-EAD1-2A14A9B17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795722"/>
              </p:ext>
            </p:extLst>
          </p:nvPr>
        </p:nvGraphicFramePr>
        <p:xfrm>
          <a:off x="830770" y="1634933"/>
          <a:ext cx="10515599" cy="280325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61560">
                  <a:extLst>
                    <a:ext uri="{9D8B030D-6E8A-4147-A177-3AD203B41FA5}">
                      <a16:colId xmlns:a16="http://schemas.microsoft.com/office/drawing/2014/main" val="531491620"/>
                    </a:ext>
                  </a:extLst>
                </a:gridCol>
                <a:gridCol w="1644814">
                  <a:extLst>
                    <a:ext uri="{9D8B030D-6E8A-4147-A177-3AD203B41FA5}">
                      <a16:colId xmlns:a16="http://schemas.microsoft.com/office/drawing/2014/main" val="1190099241"/>
                    </a:ext>
                  </a:extLst>
                </a:gridCol>
                <a:gridCol w="1329254">
                  <a:extLst>
                    <a:ext uri="{9D8B030D-6E8A-4147-A177-3AD203B41FA5}">
                      <a16:colId xmlns:a16="http://schemas.microsoft.com/office/drawing/2014/main" val="1511035760"/>
                    </a:ext>
                  </a:extLst>
                </a:gridCol>
                <a:gridCol w="1247441">
                  <a:extLst>
                    <a:ext uri="{9D8B030D-6E8A-4147-A177-3AD203B41FA5}">
                      <a16:colId xmlns:a16="http://schemas.microsoft.com/office/drawing/2014/main" val="1664937596"/>
                    </a:ext>
                  </a:extLst>
                </a:gridCol>
                <a:gridCol w="1298088">
                  <a:extLst>
                    <a:ext uri="{9D8B030D-6E8A-4147-A177-3AD203B41FA5}">
                      <a16:colId xmlns:a16="http://schemas.microsoft.com/office/drawing/2014/main" val="227050534"/>
                    </a:ext>
                  </a:extLst>
                </a:gridCol>
                <a:gridCol w="1434442">
                  <a:extLst>
                    <a:ext uri="{9D8B030D-6E8A-4147-A177-3AD203B41FA5}">
                      <a16:colId xmlns:a16="http://schemas.microsoft.com/office/drawing/2014/main" val="4127843066"/>
                    </a:ext>
                  </a:extLst>
                </a:gridCol>
              </a:tblGrid>
              <a:tr h="47297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2000" b="1" u="none" strike="noStrike" dirty="0">
                          <a:effectLst/>
                        </a:rPr>
                        <a:t>Scenario/Countries (in US $ per tCO</a:t>
                      </a:r>
                      <a:r>
                        <a:rPr lang="en-GB" sz="2000" b="1" u="none" strike="noStrike" baseline="-40000" dirty="0">
                          <a:effectLst/>
                        </a:rPr>
                        <a:t>2</a:t>
                      </a:r>
                      <a:r>
                        <a:rPr lang="en-GB" sz="2000" b="1" u="none" strike="noStrike" dirty="0">
                          <a:effectLst/>
                        </a:rPr>
                        <a:t>e)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Firewood, Charcoal, LPG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LPG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074759"/>
                  </a:ext>
                </a:extLst>
              </a:tr>
              <a:tr h="46605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6545" marR="16545" marT="1654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 dirty="0">
                          <a:effectLst/>
                        </a:rPr>
                        <a:t>Tanzania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ctr"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 dirty="0" err="1">
                          <a:effectLst/>
                        </a:rPr>
                        <a:t>Ghana</a:t>
                      </a:r>
                      <a:r>
                        <a:rPr lang="en-GB" sz="2000" b="1" u="none" strike="noStrike" baseline="30000" dirty="0" err="1">
                          <a:effectLst/>
                        </a:rPr>
                        <a:t>b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ctr"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 dirty="0">
                          <a:effectLst/>
                        </a:rPr>
                        <a:t>Kenya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ctr"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 dirty="0" err="1">
                          <a:effectLst/>
                        </a:rPr>
                        <a:t>Nepal</a:t>
                      </a:r>
                      <a:r>
                        <a:rPr lang="en-GB" sz="2000" b="1" u="none" strike="noStrike" baseline="30000" dirty="0" err="1">
                          <a:effectLst/>
                        </a:rPr>
                        <a:t>b</a:t>
                      </a:r>
                      <a:r>
                        <a:rPr lang="en-GB" sz="2000" b="1" u="none" strike="noStrike" dirty="0">
                          <a:effectLst/>
                        </a:rPr>
                        <a:t>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 dirty="0">
                          <a:effectLst/>
                        </a:rPr>
                        <a:t>Bhutan 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457822"/>
                  </a:ext>
                </a:extLst>
              </a:tr>
              <a:tr h="466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 dirty="0">
                          <a:effectLst/>
                        </a:rPr>
                        <a:t>Without DA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000" u="none" strike="noStrike" dirty="0">
                          <a:effectLst/>
                        </a:rPr>
                        <a:t>2.87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000" u="none" strike="noStrike" dirty="0">
                          <a:effectLst/>
                        </a:rPr>
                        <a:t>10.66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000" u="none" strike="noStrike" dirty="0">
                          <a:effectLst/>
                        </a:rPr>
                        <a:t>10.31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000" u="none" strike="noStrike" dirty="0">
                          <a:effectLst/>
                        </a:rPr>
                        <a:t>7.25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000" u="none" strike="noStrike" dirty="0">
                          <a:effectLst/>
                        </a:rPr>
                        <a:t>6.98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43927"/>
                  </a:ext>
                </a:extLst>
              </a:tr>
              <a:tr h="466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 dirty="0">
                          <a:effectLst/>
                        </a:rPr>
                        <a:t>With DA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000" u="none" strike="noStrike" dirty="0">
                          <a:effectLst/>
                        </a:rPr>
                        <a:t>3.6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000" u="none" strike="noStrike" dirty="0">
                          <a:effectLst/>
                        </a:rPr>
                        <a:t>11.52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000" u="none" strike="noStrike" dirty="0">
                          <a:effectLst/>
                        </a:rPr>
                        <a:t>11.24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000" u="none" strike="noStrike" dirty="0">
                          <a:effectLst/>
                        </a:rPr>
                        <a:t>8.14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000" u="none" strike="noStrike" dirty="0">
                          <a:effectLst/>
                        </a:rPr>
                        <a:t>6.98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502418"/>
                  </a:ext>
                </a:extLst>
              </a:tr>
              <a:tr h="466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u="none" strike="noStrike" dirty="0">
                          <a:effectLst/>
                        </a:rPr>
                        <a:t>With Operational Costs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000" u="none" strike="noStrike" dirty="0">
                          <a:effectLst/>
                        </a:rPr>
                        <a:t>34.6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000" u="none" strike="noStrike" dirty="0">
                          <a:effectLst/>
                        </a:rPr>
                        <a:t>46.12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000" u="none" strike="noStrike" dirty="0">
                          <a:effectLst/>
                        </a:rPr>
                        <a:t>50.55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000" u="none" strike="noStrike" dirty="0">
                          <a:effectLst/>
                        </a:rPr>
                        <a:t>70.02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2000" u="none" strike="noStrike" dirty="0">
                          <a:effectLst/>
                        </a:rPr>
                        <a:t>69.76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407582"/>
                  </a:ext>
                </a:extLst>
              </a:tr>
              <a:tr h="466056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Leverage Difference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31.00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b"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34.60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b"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39.31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b"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61.88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b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62.78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545" marR="16545" marT="16545" marB="0" anchor="b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06637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28A0B8D-1464-DCE7-2B7D-4B3867061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466901"/>
              </p:ext>
            </p:extLst>
          </p:nvPr>
        </p:nvGraphicFramePr>
        <p:xfrm>
          <a:off x="1541040" y="5056908"/>
          <a:ext cx="7821707" cy="149172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61286">
                  <a:extLst>
                    <a:ext uri="{9D8B030D-6E8A-4147-A177-3AD203B41FA5}">
                      <a16:colId xmlns:a16="http://schemas.microsoft.com/office/drawing/2014/main" val="3395216339"/>
                    </a:ext>
                  </a:extLst>
                </a:gridCol>
                <a:gridCol w="1361286">
                  <a:extLst>
                    <a:ext uri="{9D8B030D-6E8A-4147-A177-3AD203B41FA5}">
                      <a16:colId xmlns:a16="http://schemas.microsoft.com/office/drawing/2014/main" val="2362365175"/>
                    </a:ext>
                  </a:extLst>
                </a:gridCol>
                <a:gridCol w="1462077">
                  <a:extLst>
                    <a:ext uri="{9D8B030D-6E8A-4147-A177-3AD203B41FA5}">
                      <a16:colId xmlns:a16="http://schemas.microsoft.com/office/drawing/2014/main" val="3839443173"/>
                    </a:ext>
                  </a:extLst>
                </a:gridCol>
                <a:gridCol w="955827">
                  <a:extLst>
                    <a:ext uri="{9D8B030D-6E8A-4147-A177-3AD203B41FA5}">
                      <a16:colId xmlns:a16="http://schemas.microsoft.com/office/drawing/2014/main" val="588522999"/>
                    </a:ext>
                  </a:extLst>
                </a:gridCol>
                <a:gridCol w="1593741">
                  <a:extLst>
                    <a:ext uri="{9D8B030D-6E8A-4147-A177-3AD203B41FA5}">
                      <a16:colId xmlns:a16="http://schemas.microsoft.com/office/drawing/2014/main" val="1587380213"/>
                    </a:ext>
                  </a:extLst>
                </a:gridCol>
                <a:gridCol w="1087490">
                  <a:extLst>
                    <a:ext uri="{9D8B030D-6E8A-4147-A177-3AD203B41FA5}">
                      <a16:colId xmlns:a16="http://schemas.microsoft.com/office/drawing/2014/main" val="698496225"/>
                    </a:ext>
                  </a:extLst>
                </a:gridCol>
              </a:tblGrid>
              <a:tr h="54854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Crediting </a:t>
                      </a:r>
                      <a:r>
                        <a:rPr lang="en-GB" sz="18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Period (Yrs) 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Stoves Sold (+10% delta)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ERs generated </a:t>
                      </a:r>
                    </a:p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(tCO</a:t>
                      </a:r>
                      <a:r>
                        <a:rPr lang="en-GB" sz="1800" u="none" strike="noStrike" baseline="-20000" dirty="0">
                          <a:effectLst/>
                        </a:rPr>
                        <a:t>2</a:t>
                      </a:r>
                      <a:r>
                        <a:rPr lang="en-GB" sz="1800" u="none" strike="noStrike" dirty="0">
                          <a:effectLst/>
                        </a:rPr>
                        <a:t>e) 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</a:rPr>
                        <a:t>Average Annual ERs</a:t>
                      </a:r>
                      <a:endParaRPr lang="en-GB" sz="1800" b="0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(tCO</a:t>
                      </a:r>
                      <a:r>
                        <a:rPr lang="en-GB" sz="1800" u="none" strike="noStrike" baseline="-20000" dirty="0">
                          <a:effectLst/>
                        </a:rPr>
                        <a:t>2</a:t>
                      </a:r>
                      <a:r>
                        <a:rPr lang="en-GB" sz="1800" u="none" strike="noStrike" dirty="0">
                          <a:effectLst/>
                        </a:rPr>
                        <a:t>e)  </a:t>
                      </a:r>
                      <a:endParaRPr lang="en-GB" sz="1800" b="0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54488236"/>
                  </a:ext>
                </a:extLst>
              </a:tr>
              <a:tr h="180845">
                <a:tc vMerge="1"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i="1" u="none" strike="noStrike" dirty="0">
                          <a:effectLst/>
                        </a:rPr>
                        <a:t>Charcoal, Firewood, LPG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LPG 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i="1" u="none" strike="noStrike" dirty="0">
                          <a:effectLst/>
                        </a:rPr>
                        <a:t>Charcoal, Firewood, LPG 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LPG 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21658709"/>
                  </a:ext>
                </a:extLst>
              </a:tr>
              <a:tr h="38174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</a:rPr>
                        <a:t>33,578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145,834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u="none" strike="noStrike" dirty="0">
                          <a:effectLst/>
                        </a:rPr>
                        <a:t>57,832</a:t>
                      </a:r>
                      <a:endParaRPr lang="en-GB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29,167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11,567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104160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F303ADA-1B07-82CF-2277-D39DF09BBBED}"/>
              </a:ext>
            </a:extLst>
          </p:cNvPr>
          <p:cNvSpPr txBox="1"/>
          <p:nvPr/>
        </p:nvSpPr>
        <p:spPr>
          <a:xfrm>
            <a:off x="1541040" y="4552160"/>
            <a:ext cx="6094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en-GB" sz="2400" b="1" u="none" strike="noStrike" dirty="0">
                <a:effectLst/>
              </a:rPr>
              <a:t>Project Features </a:t>
            </a:r>
          </a:p>
        </p:txBody>
      </p:sp>
    </p:spTree>
    <p:extLst>
      <p:ext uri="{BB962C8B-B14F-4D97-AF65-F5344CB8AC3E}">
        <p14:creationId xmlns:p14="http://schemas.microsoft.com/office/powerpoint/2010/main" val="37148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D742-205B-EBC8-F944-A59F6D6C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 forward for A6 implementation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E4D0B-49B4-8751-E28C-16B9FF054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on Specific Energy Consumption - Controlled Cooking Tests –MMECD. </a:t>
            </a:r>
          </a:p>
          <a:p>
            <a:r>
              <a:rPr lang="en-GB" dirty="0"/>
              <a:t>Suppressed Demand – threshold value/s e.g. 5 Liter/day in the case of water sector. </a:t>
            </a:r>
          </a:p>
          <a:p>
            <a:r>
              <a:rPr lang="en-GB" dirty="0"/>
              <a:t>fNRB – Marginal fNRB. </a:t>
            </a:r>
          </a:p>
          <a:p>
            <a:r>
              <a:rPr lang="en-GB" dirty="0"/>
              <a:t>MECS Carbon related resources </a:t>
            </a:r>
          </a:p>
          <a:p>
            <a:r>
              <a:rPr lang="en-GB" dirty="0">
                <a:hlinkClick r:id="rId2"/>
              </a:rPr>
              <a:t>https://mecs.org.uk/resources/carbon-financing-for-clean-cooking-projects/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0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E33A-F7CD-B4CE-462A-619AEA692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77" y="1678004"/>
            <a:ext cx="3770302" cy="1512858"/>
          </a:xfrm>
        </p:spPr>
        <p:txBody>
          <a:bodyPr anchor="b">
            <a:normAutofit/>
          </a:bodyPr>
          <a:lstStyle/>
          <a:p>
            <a:pPr algn="ctr"/>
            <a:r>
              <a:rPr lang="en-GB" sz="5400" dirty="0"/>
              <a:t>Thank you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52467F-A140-7236-BDB3-A5C7FEEFB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83" y="4956223"/>
            <a:ext cx="4039083" cy="1435150"/>
          </a:xfrm>
        </p:spPr>
        <p:txBody>
          <a:bodyPr>
            <a:normAutofit/>
          </a:bodyPr>
          <a:lstStyle/>
          <a:p>
            <a:r>
              <a:rPr lang="en-GB" sz="1500" dirty="0"/>
              <a:t>Women collecting firewood in rural Nepal. Steinberger, Simon 2010. Open-sourced. Accessed 20 August 2024, &lt; </a:t>
            </a:r>
            <a:r>
              <a:rPr lang="en-GB" sz="1500" dirty="0">
                <a:hlinkClick r:id="rId2"/>
              </a:rPr>
              <a:t>https://pixabay.com/photos/nepal-carrier-baskets-firewood-390/</a:t>
            </a:r>
            <a:r>
              <a:rPr lang="en-GB" sz="1500" dirty="0"/>
              <a:t>&gt; </a:t>
            </a:r>
            <a:endParaRPr lang="en-US" sz="15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490555-718B-56C0-8DC2-13E2ACC754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33" r="16389"/>
          <a:stretch/>
        </p:blipFill>
        <p:spPr>
          <a:xfrm>
            <a:off x="4340741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830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8E20-0461-8FBE-8180-25E972D8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254" y="393406"/>
            <a:ext cx="9836801" cy="954627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Outline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B365D-0A26-0340-7501-866727BC7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dirty="0"/>
              <a:t>Introduction to MECS and GeCCo</a:t>
            </a:r>
          </a:p>
          <a:p>
            <a:r>
              <a:rPr lang="en-GB" sz="2400" dirty="0"/>
              <a:t>Article 6.2 Cooperative Approach </a:t>
            </a:r>
          </a:p>
          <a:p>
            <a:pPr lvl="1"/>
            <a:r>
              <a:rPr lang="en-GB" sz="2000" dirty="0"/>
              <a:t>Status of Cooking Projects </a:t>
            </a:r>
          </a:p>
          <a:p>
            <a:r>
              <a:rPr lang="en-GB" sz="2400" dirty="0"/>
              <a:t>Article 6.4 Paris Agreement Crediting Mechanism </a:t>
            </a:r>
          </a:p>
          <a:p>
            <a:pPr lvl="1"/>
            <a:r>
              <a:rPr lang="en-GB" sz="2000" dirty="0"/>
              <a:t>Baseline setting approaches </a:t>
            </a:r>
          </a:p>
          <a:p>
            <a:pPr lvl="1"/>
            <a:r>
              <a:rPr lang="en-GB" sz="2000" dirty="0"/>
              <a:t>Fees and contributions </a:t>
            </a:r>
          </a:p>
          <a:p>
            <a:pPr lvl="1"/>
            <a:r>
              <a:rPr lang="en-GB" sz="2000" dirty="0"/>
              <a:t>Project Finance </a:t>
            </a:r>
          </a:p>
          <a:p>
            <a:pPr marL="457200" lvl="1" indent="0">
              <a:buNone/>
            </a:pPr>
            <a:endParaRPr lang="en-GB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2677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2C20-3F7E-043B-CA42-A2B436B4A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MECS (Modern Energy Cooking Services)</a:t>
            </a:r>
            <a:endParaRPr lang="en-KE" dirty="0"/>
          </a:p>
        </p:txBody>
      </p:sp>
      <p:pic>
        <p:nvPicPr>
          <p:cNvPr id="28" name="Content Placeholder 27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06C34AAD-7815-5127-6E7E-D1E4217F7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3946" y="4619878"/>
            <a:ext cx="1073934" cy="592435"/>
          </a:xfr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D682595-1A74-707C-E711-731730E17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54464" y="2202289"/>
            <a:ext cx="2636919" cy="2609921"/>
          </a:xfrm>
          <a:prstGeom prst="ellipse">
            <a:avLst/>
          </a:prstGeom>
          <a:noFill/>
          <a:ln w="76200">
            <a:solidFill>
              <a:srgbClr val="009AC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4ABF0F56-B105-164D-F2B9-57A8BD901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8590" y="2214620"/>
            <a:ext cx="2528062" cy="2527200"/>
          </a:xfrm>
          <a:prstGeom prst="ellipse">
            <a:avLst/>
          </a:prstGeom>
          <a:noFill/>
          <a:ln w="76200">
            <a:solidFill>
              <a:srgbClr val="36116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0DDACDA-7CBD-ACA1-BDCF-47E48A953A8A}"/>
              </a:ext>
            </a:extLst>
          </p:cNvPr>
          <p:cNvSpPr txBox="1">
            <a:spLocks/>
          </p:cNvSpPr>
          <p:nvPr/>
        </p:nvSpPr>
        <p:spPr>
          <a:xfrm>
            <a:off x="7087506" y="5094362"/>
            <a:ext cx="1532129" cy="302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>
                <a:solidFill>
                  <a:schemeClr val="tx1"/>
                </a:solidFill>
                <a:latin typeface="+mn-lt"/>
              </a:rPr>
              <a:t>Clean cooking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FAE87E68-5C8D-3186-8C1D-AD33AA51BD89}"/>
              </a:ext>
            </a:extLst>
          </p:cNvPr>
          <p:cNvSpPr txBox="1">
            <a:spLocks/>
          </p:cNvSpPr>
          <p:nvPr/>
        </p:nvSpPr>
        <p:spPr>
          <a:xfrm>
            <a:off x="9378946" y="5135945"/>
            <a:ext cx="1778569" cy="302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>
                <a:solidFill>
                  <a:schemeClr val="tx1"/>
                </a:solidFill>
                <a:latin typeface="+mn-lt"/>
              </a:rPr>
              <a:t>Electricity access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B7F3A37-2E91-470D-3708-B0DBB39A6724}"/>
              </a:ext>
            </a:extLst>
          </p:cNvPr>
          <p:cNvCxnSpPr>
            <a:cxnSpLocks/>
          </p:cNvCxnSpPr>
          <p:nvPr/>
        </p:nvCxnSpPr>
        <p:spPr>
          <a:xfrm flipH="1">
            <a:off x="10021297" y="5837450"/>
            <a:ext cx="460800" cy="0"/>
          </a:xfrm>
          <a:prstGeom prst="straightConnector1">
            <a:avLst/>
          </a:prstGeom>
          <a:noFill/>
          <a:ln w="19050" cap="flat" cmpd="sng" algn="ctr">
            <a:solidFill>
              <a:srgbClr val="009AC7"/>
            </a:solidFill>
            <a:prstDash val="solid"/>
            <a:miter lim="800000"/>
            <a:headEnd w="lg" len="lg"/>
            <a:tailEnd type="stealth" w="lg" len="lg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F02C5A1-56C4-42E1-CE24-D068682A9A80}"/>
              </a:ext>
            </a:extLst>
          </p:cNvPr>
          <p:cNvCxnSpPr>
            <a:cxnSpLocks/>
          </p:cNvCxnSpPr>
          <p:nvPr/>
        </p:nvCxnSpPr>
        <p:spPr>
          <a:xfrm>
            <a:off x="7656728" y="5824260"/>
            <a:ext cx="461687" cy="0"/>
          </a:xfrm>
          <a:prstGeom prst="straightConnector1">
            <a:avLst/>
          </a:prstGeom>
          <a:noFill/>
          <a:ln w="19050" cap="flat" cmpd="sng" algn="ctr">
            <a:solidFill>
              <a:srgbClr val="361163"/>
            </a:solidFill>
            <a:prstDash val="solid"/>
            <a:miter lim="800000"/>
            <a:headEnd w="lg" len="lg"/>
            <a:tailEnd type="stealth" w="lg" len="lg"/>
          </a:ln>
          <a:effectLst/>
        </p:spPr>
      </p:cxn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1BAD0D7-83F8-25A8-BD3C-6F7ADA4BFF35}"/>
              </a:ext>
            </a:extLst>
          </p:cNvPr>
          <p:cNvSpPr txBox="1">
            <a:spLocks/>
          </p:cNvSpPr>
          <p:nvPr/>
        </p:nvSpPr>
        <p:spPr>
          <a:xfrm>
            <a:off x="8278420" y="5218729"/>
            <a:ext cx="1532129" cy="302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  <a:latin typeface="+mn-lt"/>
              </a:rPr>
              <a:t>eCooking</a:t>
            </a:r>
          </a:p>
        </p:txBody>
      </p:sp>
      <p:pic>
        <p:nvPicPr>
          <p:cNvPr id="21" name="Picture 20" descr="A picture containing person&#10;&#10;Description automatically generated">
            <a:extLst>
              <a:ext uri="{FF2B5EF4-FFF2-40B4-BE49-F238E27FC236}">
                <a16:creationId xmlns:a16="http://schemas.microsoft.com/office/drawing/2014/main" id="{351B4CE3-1221-300D-0E01-6D3422B1A5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06"/>
          <a:stretch/>
        </p:blipFill>
        <p:spPr>
          <a:xfrm>
            <a:off x="8598516" y="2802263"/>
            <a:ext cx="780430" cy="1497874"/>
          </a:xfrm>
          <a:prstGeom prst="ellipse">
            <a:avLst/>
          </a:prstGeom>
          <a:ln w="57150">
            <a:noFill/>
          </a:ln>
          <a:effectLst>
            <a:softEdge rad="63500"/>
          </a:effec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3B4D2C10-D471-8722-E67C-08B5F25B5404}"/>
              </a:ext>
            </a:extLst>
          </p:cNvPr>
          <p:cNvSpPr/>
          <p:nvPr/>
        </p:nvSpPr>
        <p:spPr>
          <a:xfrm>
            <a:off x="6707198" y="2169896"/>
            <a:ext cx="2628000" cy="2628000"/>
          </a:xfrm>
          <a:prstGeom prst="ellipse">
            <a:avLst/>
          </a:prstGeom>
          <a:noFill/>
          <a:ln w="76200" cap="flat" cmpd="sng" algn="ctr">
            <a:solidFill>
              <a:srgbClr val="36116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K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758334C-9FC9-6F68-C553-0EC17A3F987A}"/>
              </a:ext>
            </a:extLst>
          </p:cNvPr>
          <p:cNvSpPr/>
          <p:nvPr/>
        </p:nvSpPr>
        <p:spPr>
          <a:xfrm>
            <a:off x="8636465" y="2181073"/>
            <a:ext cx="2673894" cy="2673894"/>
          </a:xfrm>
          <a:prstGeom prst="ellipse">
            <a:avLst/>
          </a:prstGeom>
          <a:noFill/>
          <a:ln w="76200" cap="flat" cmpd="sng" algn="ctr">
            <a:solidFill>
              <a:srgbClr val="009AC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K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6E93D8A-3677-5AA5-6FF7-2E7BA3B8D2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113" y="4304848"/>
            <a:ext cx="751489" cy="750289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48AED61E-D0AB-B24E-480A-6F198F0495EC}"/>
              </a:ext>
            </a:extLst>
          </p:cNvPr>
          <p:cNvSpPr/>
          <p:nvPr/>
        </p:nvSpPr>
        <p:spPr>
          <a:xfrm>
            <a:off x="4439129" y="3777283"/>
            <a:ext cx="1602657" cy="35064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sz="1559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26A75BD-D46E-009C-D867-84700B857319}"/>
              </a:ext>
            </a:extLst>
          </p:cNvPr>
          <p:cNvGrpSpPr/>
          <p:nvPr/>
        </p:nvGrpSpPr>
        <p:grpSpPr>
          <a:xfrm>
            <a:off x="5338805" y="4572787"/>
            <a:ext cx="777513" cy="45719"/>
            <a:chOff x="3847075" y="4603829"/>
            <a:chExt cx="1381403" cy="6054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49919B2-1023-6C5B-DDFF-69E5470035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7075" y="4603829"/>
              <a:ext cx="83560" cy="5768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B2123D1-EFC9-A00F-E9C2-C1325A19B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0524" y="4603863"/>
              <a:ext cx="83560" cy="5768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1AD3A80-E79E-3AF5-C40D-214865F73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3973" y="4605412"/>
              <a:ext cx="83560" cy="5768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126A404-D528-D4A8-721F-9D66E4BF0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67422" y="4605786"/>
              <a:ext cx="83560" cy="5768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D710F3B-82EF-5757-3DEE-BC7E4E5FC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9479" y="4605003"/>
              <a:ext cx="83560" cy="5768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F671EDA-40E2-E91D-490B-FEF5DFEC7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06539" y="4605395"/>
              <a:ext cx="83560" cy="5768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E3068B1-FC07-6CBB-EF55-AD929020CD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85454" y="4604725"/>
              <a:ext cx="83560" cy="5768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32B1D4E-2F0D-84E2-E9CC-E324F5073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58903" y="4604759"/>
              <a:ext cx="83560" cy="5768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82F1AA-4434-9974-8E03-2CD1B26415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32352" y="4606308"/>
              <a:ext cx="83560" cy="5768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3FAC589-F12E-BF6B-9E9C-94BFA8190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5801" y="4606682"/>
              <a:ext cx="83560" cy="5768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398F8F8-2153-676F-EFBB-1917792188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77858" y="4605899"/>
              <a:ext cx="83560" cy="5768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3400E6F-EC59-E74B-7E13-63F1F72B9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44918" y="4606291"/>
              <a:ext cx="83560" cy="57689"/>
            </a:xfrm>
            <a:prstGeom prst="rect">
              <a:avLst/>
            </a:prstGeom>
          </p:spPr>
        </p:pic>
      </p:grpSp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4FFB4D93-2ED0-E38D-5D1A-5705FFA5769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144" y="2157591"/>
            <a:ext cx="1243554" cy="1241567"/>
          </a:xfrm>
          <a:prstGeom prst="rect">
            <a:avLst/>
          </a:prstGeom>
        </p:spPr>
      </p:pic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AF940885-4E31-4D99-D6BE-DF1628069C88}"/>
              </a:ext>
            </a:extLst>
          </p:cNvPr>
          <p:cNvSpPr txBox="1">
            <a:spLocks/>
          </p:cNvSpPr>
          <p:nvPr/>
        </p:nvSpPr>
        <p:spPr>
          <a:xfrm>
            <a:off x="4458857" y="3342946"/>
            <a:ext cx="1532129" cy="302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chemeClr val="tx1"/>
                </a:solidFill>
                <a:latin typeface="+mn-lt"/>
              </a:rPr>
              <a:t>Biomass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96776914-34A8-81BE-5D59-A6A997705B08}"/>
              </a:ext>
            </a:extLst>
          </p:cNvPr>
          <p:cNvSpPr txBox="1">
            <a:spLocks/>
          </p:cNvSpPr>
          <p:nvPr/>
        </p:nvSpPr>
        <p:spPr>
          <a:xfrm>
            <a:off x="4344937" y="5080963"/>
            <a:ext cx="1848189" cy="302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Modern Energy</a:t>
            </a:r>
          </a:p>
        </p:txBody>
      </p:sp>
      <p:pic>
        <p:nvPicPr>
          <p:cNvPr id="47" name="Picture 46" descr="Logo, company name&#10;&#10;Description automatically generated">
            <a:extLst>
              <a:ext uri="{FF2B5EF4-FFF2-40B4-BE49-F238E27FC236}">
                <a16:creationId xmlns:a16="http://schemas.microsoft.com/office/drawing/2014/main" id="{D5B58A11-FC80-8902-0567-F71C21B04B0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744" y="2216932"/>
            <a:ext cx="1398951" cy="104786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0182513-3E0F-4ED3-1E1A-A0C1D7B45796}"/>
              </a:ext>
            </a:extLst>
          </p:cNvPr>
          <p:cNvSpPr txBox="1"/>
          <p:nvPr/>
        </p:nvSpPr>
        <p:spPr>
          <a:xfrm>
            <a:off x="876508" y="3460076"/>
            <a:ext cx="2628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8yr FCDO-funded research &amp; innovation </a:t>
            </a:r>
            <a:r>
              <a:rPr lang="en-US" b="1" dirty="0" err="1"/>
              <a:t>programme</a:t>
            </a:r>
            <a:endParaRPr lang="en-US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innovation challenge funds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country partnerships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thematic workstreams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WB partnership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70C5AF-1C16-9DE4-5D86-9124DA3497CA}"/>
              </a:ext>
            </a:extLst>
          </p:cNvPr>
          <p:cNvSpPr txBox="1"/>
          <p:nvPr/>
        </p:nvSpPr>
        <p:spPr>
          <a:xfrm>
            <a:off x="8999482" y="6596390"/>
            <a:ext cx="32275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50">
                <a:latin typeface="Calibri" panose="020F0502020204030204" pitchFamily="34" charset="0"/>
                <a:cs typeface="Times New Roman" panose="02020603050405020304" pitchFamily="18" charset="0"/>
              </a:rPr>
              <a:t>Photo credits: Jacob Fodio Todd &amp; Jon Leary @ MECS</a:t>
            </a:r>
            <a:endParaRPr lang="en-US" sz="10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D1522-2BE7-24E4-B3DA-80120E5509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602" y="6068189"/>
            <a:ext cx="1245326" cy="448475"/>
          </a:xfrm>
          <a:prstGeom prst="rect">
            <a:avLst/>
          </a:prstGeom>
        </p:spPr>
      </p:pic>
      <p:pic>
        <p:nvPicPr>
          <p:cNvPr id="3074" name="Picture 2" descr="Loughborough University Archives - TASS">
            <a:extLst>
              <a:ext uri="{FF2B5EF4-FFF2-40B4-BE49-F238E27FC236}">
                <a16:creationId xmlns:a16="http://schemas.microsoft.com/office/drawing/2014/main" id="{CD638784-79FF-074F-A5D0-79B655B11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88" y="6086114"/>
            <a:ext cx="1577435" cy="40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98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9F95-A257-33C1-8437-E2CC0E55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63" y="365125"/>
            <a:ext cx="10162095" cy="1325563"/>
          </a:xfrm>
        </p:spPr>
        <p:txBody>
          <a:bodyPr>
            <a:normAutofit/>
          </a:bodyPr>
          <a:lstStyle/>
          <a:p>
            <a:r>
              <a:rPr lang="en-GB" sz="5000" dirty="0" err="1"/>
              <a:t>GeCCo</a:t>
            </a:r>
            <a:r>
              <a:rPr lang="en-GB" sz="5000" dirty="0"/>
              <a:t> (The Global eCooking Coalition)</a:t>
            </a:r>
            <a:endParaRPr lang="en-US" sz="50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9F028E2-8430-9A77-7E6D-D64EABD2E1F0}"/>
              </a:ext>
            </a:extLst>
          </p:cNvPr>
          <p:cNvSpPr txBox="1">
            <a:spLocks/>
          </p:cNvSpPr>
          <p:nvPr/>
        </p:nvSpPr>
        <p:spPr>
          <a:xfrm>
            <a:off x="838200" y="4536954"/>
            <a:ext cx="10515600" cy="153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Opening commitment = &gt;10% transition in &gt;10 countries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Enable a mass transition to eCooking in at least 10 countries in SSA, Asia, &amp; LAC by 2030, where electricity becomes the cooking fuel of choice for a significant (&gt;10%) proportion of households and institutions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7171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1B97AF3-09F5-440E-9A5E-1F1BB97D8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86294"/>
            <a:ext cx="97536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D3D368-B7E6-4D02-3934-D248E7F876AD}"/>
              </a:ext>
            </a:extLst>
          </p:cNvPr>
          <p:cNvSpPr txBox="1"/>
          <p:nvPr/>
        </p:nvSpPr>
        <p:spPr>
          <a:xfrm>
            <a:off x="2504124" y="1804665"/>
            <a:ext cx="6094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Anchor partners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F2FAC7-6F31-9E1B-8622-ADB75EA0E135}"/>
              </a:ext>
            </a:extLst>
          </p:cNvPr>
          <p:cNvSpPr txBox="1"/>
          <p:nvPr/>
        </p:nvSpPr>
        <p:spPr>
          <a:xfrm>
            <a:off x="1989056" y="4006392"/>
            <a:ext cx="782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30+ International Members </a:t>
            </a:r>
          </a:p>
        </p:txBody>
      </p:sp>
    </p:spTree>
    <p:extLst>
      <p:ext uri="{BB962C8B-B14F-4D97-AF65-F5344CB8AC3E}">
        <p14:creationId xmlns:p14="http://schemas.microsoft.com/office/powerpoint/2010/main" val="218357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9FE63-B3B0-0625-EDE2-E45228884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435" y="431400"/>
            <a:ext cx="10066122" cy="1298448"/>
          </a:xfrm>
        </p:spPr>
        <p:txBody>
          <a:bodyPr anchor="ctr">
            <a:normAutofit fontScale="90000"/>
          </a:bodyPr>
          <a:lstStyle/>
          <a:p>
            <a:r>
              <a:rPr lang="en-US" sz="4800" dirty="0">
                <a:cs typeface="Calibri Light"/>
              </a:rPr>
              <a:t>Comparing opportunities for carbon project</a:t>
            </a:r>
            <a:endParaRPr lang="en-US" sz="4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A6E2FAD-077E-AC11-A5AA-ADFBD754EF36}"/>
              </a:ext>
            </a:extLst>
          </p:cNvPr>
          <p:cNvGrpSpPr/>
          <p:nvPr/>
        </p:nvGrpSpPr>
        <p:grpSpPr>
          <a:xfrm>
            <a:off x="6566862" y="5050939"/>
            <a:ext cx="1169601" cy="1241098"/>
            <a:chOff x="1019807" y="3263021"/>
            <a:chExt cx="1169601" cy="1241098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B2312548-C522-C412-1766-676C507187C1}"/>
                </a:ext>
              </a:extLst>
            </p:cNvPr>
            <p:cNvSpPr txBox="1">
              <a:spLocks/>
            </p:cNvSpPr>
            <p:nvPr/>
          </p:nvSpPr>
          <p:spPr>
            <a:xfrm>
              <a:off x="1254369" y="3263021"/>
              <a:ext cx="788581" cy="3290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i="1"/>
                <a:t>Kenya</a:t>
              </a:r>
              <a:endParaRPr lang="en-KE" sz="1600" i="1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1399F4C-6090-22E3-40E9-4AF1680E1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9807" y="3540206"/>
              <a:ext cx="1169601" cy="96391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4A7BD-9A64-2F41-E0EF-34867257D58D}"/>
              </a:ext>
            </a:extLst>
          </p:cNvPr>
          <p:cNvGrpSpPr/>
          <p:nvPr/>
        </p:nvGrpSpPr>
        <p:grpSpPr>
          <a:xfrm>
            <a:off x="9483782" y="5027972"/>
            <a:ext cx="1326183" cy="1221715"/>
            <a:chOff x="4691932" y="3910974"/>
            <a:chExt cx="1326183" cy="1083469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F9B0599B-38AF-E529-B6F4-C17E4DE8415E}"/>
                </a:ext>
              </a:extLst>
            </p:cNvPr>
            <p:cNvSpPr txBox="1">
              <a:spLocks/>
            </p:cNvSpPr>
            <p:nvPr/>
          </p:nvSpPr>
          <p:spPr>
            <a:xfrm>
              <a:off x="4983303" y="3910974"/>
              <a:ext cx="788581" cy="3290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i="1"/>
                <a:t>Nepal</a:t>
              </a:r>
              <a:endParaRPr lang="en-KE" sz="1600" i="1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E1D7EA-BF2D-7F18-2CD3-DED029C63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1932" y="4196199"/>
              <a:ext cx="1326183" cy="79824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E5303B-A71F-0659-00B9-4E69BA336438}"/>
              </a:ext>
            </a:extLst>
          </p:cNvPr>
          <p:cNvGrpSpPr/>
          <p:nvPr/>
        </p:nvGrpSpPr>
        <p:grpSpPr>
          <a:xfrm>
            <a:off x="7881376" y="5050939"/>
            <a:ext cx="1457493" cy="1198748"/>
            <a:chOff x="3359600" y="2919471"/>
            <a:chExt cx="1532978" cy="1281858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16F1C416-06F0-D38E-859D-6967F7E8E7CA}"/>
                </a:ext>
              </a:extLst>
            </p:cNvPr>
            <p:cNvSpPr txBox="1">
              <a:spLocks/>
            </p:cNvSpPr>
            <p:nvPr/>
          </p:nvSpPr>
          <p:spPr>
            <a:xfrm>
              <a:off x="3548894" y="2919471"/>
              <a:ext cx="1197640" cy="3290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i="1"/>
                <a:t>Uganda</a:t>
              </a:r>
              <a:endParaRPr lang="en-KE" sz="1600" i="1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AADD71-9792-5EAF-B662-88BDC8FE4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9600" y="3249191"/>
              <a:ext cx="1532978" cy="95213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41EEE7-75D8-FE76-8D59-6EA3048F2128}"/>
              </a:ext>
            </a:extLst>
          </p:cNvPr>
          <p:cNvGrpSpPr/>
          <p:nvPr/>
        </p:nvGrpSpPr>
        <p:grpSpPr>
          <a:xfrm>
            <a:off x="1027291" y="5027324"/>
            <a:ext cx="1338763" cy="1291294"/>
            <a:chOff x="2976062" y="3454480"/>
            <a:chExt cx="1338763" cy="1291294"/>
          </a:xfrm>
        </p:grpSpPr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5821790A-900E-5958-B162-863AA237568E}"/>
                </a:ext>
              </a:extLst>
            </p:cNvPr>
            <p:cNvSpPr txBox="1">
              <a:spLocks/>
            </p:cNvSpPr>
            <p:nvPr/>
          </p:nvSpPr>
          <p:spPr>
            <a:xfrm>
              <a:off x="3316481" y="3454480"/>
              <a:ext cx="788581" cy="3290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i="1"/>
                <a:t>Kenya</a:t>
              </a:r>
              <a:endParaRPr lang="en-KE" sz="1600" i="1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F65A39B-1C43-F76B-AC5E-0B9024205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6062" y="3726436"/>
              <a:ext cx="1338763" cy="1019338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B3DEC6-802C-3D92-B12D-96084AAFC8B6}"/>
              </a:ext>
            </a:extLst>
          </p:cNvPr>
          <p:cNvGrpSpPr/>
          <p:nvPr/>
        </p:nvGrpSpPr>
        <p:grpSpPr>
          <a:xfrm>
            <a:off x="3784935" y="5025244"/>
            <a:ext cx="1597357" cy="1279925"/>
            <a:chOff x="9481928" y="3597153"/>
            <a:chExt cx="1597357" cy="120289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2EB2BE1-7A15-0985-A9E1-ADD010164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81928" y="3866322"/>
              <a:ext cx="1548022" cy="933727"/>
            </a:xfrm>
            <a:prstGeom prst="rect">
              <a:avLst/>
            </a:prstGeom>
          </p:spPr>
        </p:pic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0112208F-B81A-E546-E78C-A4968736FD58}"/>
                </a:ext>
              </a:extLst>
            </p:cNvPr>
            <p:cNvSpPr txBox="1">
              <a:spLocks/>
            </p:cNvSpPr>
            <p:nvPr/>
          </p:nvSpPr>
          <p:spPr>
            <a:xfrm>
              <a:off x="9481929" y="3597153"/>
              <a:ext cx="1597356" cy="3290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i="1"/>
                <a:t>Nepal</a:t>
              </a:r>
              <a:endParaRPr lang="en-KE" sz="1600" i="1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AD8F30-D6CC-E664-507F-DD1994B011A1}"/>
              </a:ext>
            </a:extLst>
          </p:cNvPr>
          <p:cNvGrpSpPr/>
          <p:nvPr/>
        </p:nvGrpSpPr>
        <p:grpSpPr>
          <a:xfrm>
            <a:off x="2412728" y="5012288"/>
            <a:ext cx="1373809" cy="1330769"/>
            <a:chOff x="2700528" y="4822922"/>
            <a:chExt cx="1614297" cy="1133656"/>
          </a:xfrm>
        </p:grpSpPr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0092F699-692F-F1B8-188F-2E914F82B4E5}"/>
                </a:ext>
              </a:extLst>
            </p:cNvPr>
            <p:cNvSpPr txBox="1">
              <a:spLocks/>
            </p:cNvSpPr>
            <p:nvPr/>
          </p:nvSpPr>
          <p:spPr>
            <a:xfrm>
              <a:off x="3027185" y="4822922"/>
              <a:ext cx="1197640" cy="3290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i="1"/>
                <a:t>Uganda</a:t>
              </a:r>
              <a:endParaRPr lang="en-KE" sz="1600" i="1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35833CC-35CA-EE0E-B7CF-7ECDE358B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00528" y="5072130"/>
              <a:ext cx="1614297" cy="884448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194659-C620-306F-4DB1-0439A1876976}"/>
              </a:ext>
            </a:extLst>
          </p:cNvPr>
          <p:cNvGrpSpPr/>
          <p:nvPr/>
        </p:nvGrpSpPr>
        <p:grpSpPr>
          <a:xfrm>
            <a:off x="5063959" y="2214052"/>
            <a:ext cx="1878974" cy="1564877"/>
            <a:chOff x="2703441" y="3446331"/>
            <a:chExt cx="1878974" cy="979654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7B8720C4-BD8D-5FE7-0CC9-1E2814C0789A}"/>
                </a:ext>
              </a:extLst>
            </p:cNvPr>
            <p:cNvSpPr txBox="1">
              <a:spLocks/>
            </p:cNvSpPr>
            <p:nvPr/>
          </p:nvSpPr>
          <p:spPr>
            <a:xfrm>
              <a:off x="2703441" y="3446331"/>
              <a:ext cx="1878973" cy="4603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i="1" dirty="0"/>
                <a:t>Uganda</a:t>
              </a:r>
              <a:endParaRPr lang="en-KE" sz="1600" i="1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3D04C49-A00B-FD19-849C-852CD46D0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14098" y="3806082"/>
              <a:ext cx="1868317" cy="619903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C3D8F3-75B2-F594-5E2D-B21F0E8709EE}"/>
              </a:ext>
            </a:extLst>
          </p:cNvPr>
          <p:cNvGrpSpPr/>
          <p:nvPr/>
        </p:nvGrpSpPr>
        <p:grpSpPr>
          <a:xfrm>
            <a:off x="7590005" y="2214052"/>
            <a:ext cx="1691621" cy="1564877"/>
            <a:chOff x="3289429" y="2394806"/>
            <a:chExt cx="1691621" cy="979049"/>
          </a:xfrm>
        </p:grpSpPr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89DC3996-BAC9-4DFC-473C-466A3AABAE12}"/>
                </a:ext>
              </a:extLst>
            </p:cNvPr>
            <p:cNvSpPr txBox="1">
              <a:spLocks/>
            </p:cNvSpPr>
            <p:nvPr/>
          </p:nvSpPr>
          <p:spPr>
            <a:xfrm>
              <a:off x="3430017" y="2394806"/>
              <a:ext cx="1362740" cy="4603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i="1"/>
                <a:t>Nepal</a:t>
              </a:r>
              <a:endParaRPr lang="en-KE" sz="1600" i="1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2543D31-6F2A-5A5F-D599-9D873BFAE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89429" y="2756589"/>
              <a:ext cx="1691621" cy="617266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F136A18-F123-82E8-A8EA-3B8D0176D40A}"/>
              </a:ext>
            </a:extLst>
          </p:cNvPr>
          <p:cNvGrpSpPr/>
          <p:nvPr/>
        </p:nvGrpSpPr>
        <p:grpSpPr>
          <a:xfrm>
            <a:off x="2715296" y="2214053"/>
            <a:ext cx="1868318" cy="1592386"/>
            <a:chOff x="615430" y="2353343"/>
            <a:chExt cx="1868318" cy="980267"/>
          </a:xfrm>
        </p:grpSpPr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19B32B8B-61BD-4898-1ED8-299962DD4CA3}"/>
                </a:ext>
              </a:extLst>
            </p:cNvPr>
            <p:cNvSpPr txBox="1">
              <a:spLocks/>
            </p:cNvSpPr>
            <p:nvPr/>
          </p:nvSpPr>
          <p:spPr>
            <a:xfrm>
              <a:off x="615430" y="2353343"/>
              <a:ext cx="1868317" cy="3514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D4D4D"/>
                  </a:solidFill>
                  <a:latin typeface="Din O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i="1" dirty="0"/>
                <a:t>Kenya</a:t>
              </a:r>
              <a:endParaRPr lang="en-KE" sz="1600" i="1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670C0B1-B41C-950E-0983-DED2DDBD0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5431" y="2728759"/>
              <a:ext cx="1868317" cy="604851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DCF2137-ADEE-8EDB-5A70-13BEE761E574}"/>
              </a:ext>
            </a:extLst>
          </p:cNvPr>
          <p:cNvSpPr txBox="1"/>
          <p:nvPr/>
        </p:nvSpPr>
        <p:spPr>
          <a:xfrm>
            <a:off x="1027291" y="1630429"/>
            <a:ext cx="96403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Large target market: </a:t>
            </a:r>
            <a:r>
              <a:rPr lang="en-US" dirty="0">
                <a:cs typeface="Calibri"/>
              </a:rPr>
              <a:t>All 3 countries have &gt;50% connected to electricity, but primarily cooking with polluting fuels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C8DD5E-71CE-D472-4938-FBE9FF0E4D10}"/>
              </a:ext>
            </a:extLst>
          </p:cNvPr>
          <p:cNvSpPr txBox="1"/>
          <p:nvPr/>
        </p:nvSpPr>
        <p:spPr>
          <a:xfrm>
            <a:off x="6088089" y="3920590"/>
            <a:ext cx="569959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Diverse renewable generation is optimal: </a:t>
            </a:r>
            <a:r>
              <a:rPr lang="en-US" dirty="0">
                <a:cs typeface="Calibri"/>
              </a:rPr>
              <a:t>Electricity generation &gt;90% renewable, but Kenya has the greatest diversity in power generation.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956CE7-4C11-6D26-39B8-F6A948B1E5B1}"/>
              </a:ext>
            </a:extLst>
          </p:cNvPr>
          <p:cNvSpPr txBox="1"/>
          <p:nvPr/>
        </p:nvSpPr>
        <p:spPr>
          <a:xfrm>
            <a:off x="281818" y="3916755"/>
            <a:ext cx="569959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Existing expenditures on commercialized polluting fuels facilitate transition: </a:t>
            </a:r>
            <a:r>
              <a:rPr lang="en-US" dirty="0">
                <a:cs typeface="Calibri"/>
              </a:rPr>
              <a:t>Majority cook with polluting fuels, but in Kenya &amp; Uganda, charcoal is common in urban areas</a:t>
            </a:r>
          </a:p>
        </p:txBody>
      </p:sp>
    </p:spTree>
    <p:extLst>
      <p:ext uri="{BB962C8B-B14F-4D97-AF65-F5344CB8AC3E}">
        <p14:creationId xmlns:p14="http://schemas.microsoft.com/office/powerpoint/2010/main" val="341080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65BF7-B095-D9E1-6E76-6BA2ADDA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Article 6.2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20393-D4D4-D75E-B678-6969D7BEB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86" y="1579305"/>
            <a:ext cx="10515600" cy="3557080"/>
          </a:xfrm>
        </p:spPr>
        <p:txBody>
          <a:bodyPr>
            <a:normAutofit/>
          </a:bodyPr>
          <a:lstStyle/>
          <a:p>
            <a:r>
              <a:rPr lang="en-GB" dirty="0"/>
              <a:t>Memorandum of Agreement </a:t>
            </a:r>
          </a:p>
          <a:p>
            <a:pPr lvl="1"/>
            <a:r>
              <a:rPr lang="en-GB" dirty="0"/>
              <a:t>Bilateral agreements and pilot projects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89754A-BD67-995E-367A-FCFF544C84A0}"/>
              </a:ext>
            </a:extLst>
          </p:cNvPr>
          <p:cNvGrpSpPr/>
          <p:nvPr/>
        </p:nvGrpSpPr>
        <p:grpSpPr>
          <a:xfrm>
            <a:off x="5501762" y="5005210"/>
            <a:ext cx="6522258" cy="1600438"/>
            <a:chOff x="4832191" y="328577"/>
            <a:chExt cx="6522258" cy="16004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6FD154-96F8-CA13-BC52-966AC0267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2191" y="344932"/>
              <a:ext cx="3799001" cy="157786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F735FB-F642-2FE5-1112-82AB6EE3ED7C}"/>
                </a:ext>
              </a:extLst>
            </p:cNvPr>
            <p:cNvSpPr txBox="1"/>
            <p:nvPr/>
          </p:nvSpPr>
          <p:spPr>
            <a:xfrm>
              <a:off x="8631192" y="328577"/>
              <a:ext cx="2723257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dirty="0"/>
                <a:t>18 May 2023: Singapore and Bhutan signed MoU to work towards signing a legally binding bilateral agreement that sets out a framework for the international transfer of correspondingly adjusted carbon credits. </a:t>
              </a:r>
              <a:endParaRPr lang="en-GB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65E28BA-1096-EC28-2F45-D03375823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32235"/>
            <a:ext cx="4663562" cy="23725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2B0753-FAEE-500C-A357-6BBDFA4CD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929" y="2532235"/>
            <a:ext cx="4668489" cy="237251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8BA8472-041A-5688-A1BF-EAC46F993DFB}"/>
              </a:ext>
            </a:extLst>
          </p:cNvPr>
          <p:cNvGrpSpPr/>
          <p:nvPr/>
        </p:nvGrpSpPr>
        <p:grpSpPr>
          <a:xfrm>
            <a:off x="224957" y="5111009"/>
            <a:ext cx="5276805" cy="1452156"/>
            <a:chOff x="3112831" y="5327342"/>
            <a:chExt cx="5276805" cy="14521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9063C3B-AFA5-8BF0-9C05-858B1D624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2831" y="5327342"/>
              <a:ext cx="2258809" cy="145215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515094-EDD8-54C5-8E6D-0830C85907DA}"/>
                </a:ext>
              </a:extLst>
            </p:cNvPr>
            <p:cNvSpPr txBox="1"/>
            <p:nvPr/>
          </p:nvSpPr>
          <p:spPr>
            <a:xfrm>
              <a:off x="5371640" y="5327342"/>
              <a:ext cx="3017996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b="0" i="0" dirty="0">
                  <a:solidFill>
                    <a:srgbClr val="2E3133"/>
                  </a:solidFill>
                  <a:effectLst/>
                  <a:latin typeface="Source Sans Pro" panose="020B0503030403020204" pitchFamily="34" charset="0"/>
                </a:rPr>
                <a:t>Stockholm, Sweden; 1 June 2022 – Swedish Energy Agency (SEA) and the Government of Nepal, signing a MOU to cooperate on the implementation of PA Article 6.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4046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A8AAD-3CD8-E5A0-D902-ACF3EC524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Article 6.2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D62ED-A0FE-464D-8E2A-1A3799D06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259"/>
            <a:ext cx="10515600" cy="5218046"/>
          </a:xfrm>
        </p:spPr>
        <p:txBody>
          <a:bodyPr>
            <a:normAutofit/>
          </a:bodyPr>
          <a:lstStyle/>
          <a:p>
            <a:r>
              <a:rPr lang="en-GB" sz="2400" dirty="0"/>
              <a:t>Cooking projects 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 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0D869A-007F-8904-2357-3F3E7769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573938"/>
              </p:ext>
            </p:extLst>
          </p:nvPr>
        </p:nvGraphicFramePr>
        <p:xfrm>
          <a:off x="912011" y="1905828"/>
          <a:ext cx="10515601" cy="261839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475495">
                  <a:extLst>
                    <a:ext uri="{9D8B030D-6E8A-4147-A177-3AD203B41FA5}">
                      <a16:colId xmlns:a16="http://schemas.microsoft.com/office/drawing/2014/main" val="2205158517"/>
                    </a:ext>
                  </a:extLst>
                </a:gridCol>
                <a:gridCol w="1126006">
                  <a:extLst>
                    <a:ext uri="{9D8B030D-6E8A-4147-A177-3AD203B41FA5}">
                      <a16:colId xmlns:a16="http://schemas.microsoft.com/office/drawing/2014/main" val="115583001"/>
                    </a:ext>
                  </a:extLst>
                </a:gridCol>
                <a:gridCol w="1211304">
                  <a:extLst>
                    <a:ext uri="{9D8B030D-6E8A-4147-A177-3AD203B41FA5}">
                      <a16:colId xmlns:a16="http://schemas.microsoft.com/office/drawing/2014/main" val="3833354361"/>
                    </a:ext>
                  </a:extLst>
                </a:gridCol>
                <a:gridCol w="1391232">
                  <a:extLst>
                    <a:ext uri="{9D8B030D-6E8A-4147-A177-3AD203B41FA5}">
                      <a16:colId xmlns:a16="http://schemas.microsoft.com/office/drawing/2014/main" val="1463904532"/>
                    </a:ext>
                  </a:extLst>
                </a:gridCol>
                <a:gridCol w="1720480">
                  <a:extLst>
                    <a:ext uri="{9D8B030D-6E8A-4147-A177-3AD203B41FA5}">
                      <a16:colId xmlns:a16="http://schemas.microsoft.com/office/drawing/2014/main" val="3552563817"/>
                    </a:ext>
                  </a:extLst>
                </a:gridCol>
                <a:gridCol w="2591084">
                  <a:extLst>
                    <a:ext uri="{9D8B030D-6E8A-4147-A177-3AD203B41FA5}">
                      <a16:colId xmlns:a16="http://schemas.microsoft.com/office/drawing/2014/main" val="3942613107"/>
                    </a:ext>
                  </a:extLst>
                </a:gridCol>
              </a:tblGrid>
              <a:tr h="63863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Title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Host country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Receiving Party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Participating Entity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Expected </a:t>
                      </a:r>
                    </a:p>
                    <a:p>
                      <a:pPr algn="ctr"/>
                      <a:r>
                        <a:rPr lang="en-GB" sz="1600" dirty="0"/>
                        <a:t>Reduction (KtCO2e)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Status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410514"/>
                  </a:ext>
                </a:extLst>
              </a:tr>
              <a:tr h="638638">
                <a:tc>
                  <a:txBody>
                    <a:bodyPr/>
                    <a:lstStyle/>
                    <a:p>
                      <a:r>
                        <a:rPr lang="en-GB" sz="1400" dirty="0"/>
                        <a:t>Transformative Cookstove Activity in Rural Ghana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Ghana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Switzerland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ACT Commodities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3,231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Authorised – validation completed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210749"/>
                  </a:ext>
                </a:extLst>
              </a:tr>
              <a:tr h="638638">
                <a:tc>
                  <a:txBody>
                    <a:bodyPr/>
                    <a:lstStyle/>
                    <a:p>
                      <a:r>
                        <a:rPr lang="en-GB" sz="1400" dirty="0"/>
                        <a:t>Tuki </a:t>
                      </a:r>
                      <a:r>
                        <a:rPr lang="en-GB" sz="1400" dirty="0" err="1"/>
                        <a:t>Wasi</a:t>
                      </a:r>
                      <a:r>
                        <a:rPr lang="en-GB" sz="1400" dirty="0"/>
                        <a:t> ("Clean Homes"), Improved Cook Stoves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Switzerland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Klik Foundation and </a:t>
                      </a:r>
                      <a:r>
                        <a:rPr lang="en-GB" sz="1400" b="0" kern="1200" dirty="0" err="1">
                          <a:solidFill>
                            <a:schemeClr val="dk1"/>
                          </a:solidFill>
                          <a:effectLst/>
                        </a:rPr>
                        <a:t>Ruru</a:t>
                      </a: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GB" sz="1400" b="0" kern="1200" dirty="0" err="1">
                          <a:solidFill>
                            <a:schemeClr val="dk1"/>
                          </a:solidFill>
                          <a:effectLst/>
                        </a:rPr>
                        <a:t>Tarpuy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</a:rPr>
                        <a:t>122</a:t>
                      </a:r>
                      <a:endParaRPr lang="en-GB" sz="1400" dirty="0"/>
                    </a:p>
                    <a:p>
                      <a:pPr algn="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Under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692330"/>
                  </a:ext>
                </a:extLst>
              </a:tr>
              <a:tr h="447047">
                <a:tc>
                  <a:txBody>
                    <a:bodyPr/>
                    <a:lstStyle/>
                    <a:p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</a:rPr>
                        <a:t>Biomass and 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</a:rPr>
                        <a:t>electric</a:t>
                      </a:r>
                      <a:r>
                        <a:rPr lang="en-GB" sz="1400" b="0" kern="1200" dirty="0">
                          <a:solidFill>
                            <a:schemeClr val="dk1"/>
                          </a:solidFill>
                          <a:effectLst/>
                        </a:rPr>
                        <a:t> pressure cookers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Ghana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Switzerland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Klik Foundation and UpEnergy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MAIN Development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5187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CC63ED-38D9-2C6A-A5A5-A787AD60B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193328"/>
              </p:ext>
            </p:extLst>
          </p:nvPr>
        </p:nvGraphicFramePr>
        <p:xfrm>
          <a:off x="3648616" y="4993667"/>
          <a:ext cx="8182023" cy="15544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93901">
                  <a:extLst>
                    <a:ext uri="{9D8B030D-6E8A-4147-A177-3AD203B41FA5}">
                      <a16:colId xmlns:a16="http://schemas.microsoft.com/office/drawing/2014/main" val="3500225562"/>
                    </a:ext>
                  </a:extLst>
                </a:gridCol>
                <a:gridCol w="1564920">
                  <a:extLst>
                    <a:ext uri="{9D8B030D-6E8A-4147-A177-3AD203B41FA5}">
                      <a16:colId xmlns:a16="http://schemas.microsoft.com/office/drawing/2014/main" val="2681020642"/>
                    </a:ext>
                  </a:extLst>
                </a:gridCol>
                <a:gridCol w="1497301">
                  <a:extLst>
                    <a:ext uri="{9D8B030D-6E8A-4147-A177-3AD203B41FA5}">
                      <a16:colId xmlns:a16="http://schemas.microsoft.com/office/drawing/2014/main" val="2074830317"/>
                    </a:ext>
                  </a:extLst>
                </a:gridCol>
                <a:gridCol w="3525901">
                  <a:extLst>
                    <a:ext uri="{9D8B030D-6E8A-4147-A177-3AD203B41FA5}">
                      <a16:colId xmlns:a16="http://schemas.microsoft.com/office/drawing/2014/main" val="561355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Bilateral Agreement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Authorised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Crediting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Use of ITMOs 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85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23/11/2020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31/01/2024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2023 - 2030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Swiss NDC, OIMP, final use as specified by Swiss Confederation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730429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577270B7-8123-6607-C79F-BCBF040A0F92}"/>
              </a:ext>
            </a:extLst>
          </p:cNvPr>
          <p:cNvGrpSpPr/>
          <p:nvPr/>
        </p:nvGrpSpPr>
        <p:grpSpPr>
          <a:xfrm>
            <a:off x="0" y="4546526"/>
            <a:ext cx="3648616" cy="2085172"/>
            <a:chOff x="0" y="4619133"/>
            <a:chExt cx="3648616" cy="20851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C207A2-0740-AA9A-072B-52E292558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619133"/>
              <a:ext cx="3648616" cy="117134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D3919D1-75A1-0F60-F60E-83F22D1EA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907445"/>
              <a:ext cx="3329968" cy="79686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A98826D-52E9-87C2-6ADB-1B37927D69B0}"/>
              </a:ext>
            </a:extLst>
          </p:cNvPr>
          <p:cNvSpPr txBox="1"/>
          <p:nvPr/>
        </p:nvSpPr>
        <p:spPr>
          <a:xfrm>
            <a:off x="3648616" y="4524224"/>
            <a:ext cx="3110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Ghana Example</a:t>
            </a:r>
          </a:p>
        </p:txBody>
      </p:sp>
    </p:spTree>
    <p:extLst>
      <p:ext uri="{BB962C8B-B14F-4D97-AF65-F5344CB8AC3E}">
        <p14:creationId xmlns:p14="http://schemas.microsoft.com/office/powerpoint/2010/main" val="400235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86D4-B382-2B2A-65BB-FABB866B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Article 6.4 Related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B888E-4E65-111A-874E-AAD448476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Standard for the development and assessment of Article 6.4 mechanism methodologies (v 1.0)</a:t>
            </a:r>
          </a:p>
          <a:p>
            <a:pPr lvl="1"/>
            <a:r>
              <a:rPr lang="en-GB" sz="2000" dirty="0"/>
              <a:t>Setting the baseline in mechanism methodologies – Draft Standard </a:t>
            </a:r>
          </a:p>
          <a:p>
            <a:r>
              <a:rPr lang="en-GB" sz="2400" dirty="0"/>
              <a:t>Article 6.4 Sustainable Development Tool (v1.0)</a:t>
            </a:r>
          </a:p>
          <a:p>
            <a:pPr lvl="1"/>
            <a:r>
              <a:rPr lang="en-GB" sz="2000" dirty="0"/>
              <a:t>Mitigation benefits with host country regulations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54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0D22-EA3A-DE7B-B1E1-E790F5F1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Baseline Setting Approaches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A374D-9C4B-DBCC-6C66-0F2DE48BC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527"/>
            <a:ext cx="10558806" cy="471657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I. Based on the Best available technologies (BAT) - </a:t>
            </a:r>
          </a:p>
          <a:p>
            <a:pPr lvl="1"/>
            <a:r>
              <a:rPr lang="en-GB" dirty="0"/>
              <a:t>Baseline set based on economically feasible and environmentally sound (comparatively) </a:t>
            </a:r>
          </a:p>
          <a:p>
            <a:pPr lvl="1"/>
            <a:r>
              <a:rPr lang="en-GB" dirty="0"/>
              <a:t>Contextual - geographic locations, market penetration, policy drivers</a:t>
            </a:r>
          </a:p>
          <a:p>
            <a:pPr lvl="1"/>
            <a:r>
              <a:rPr lang="en-GB" dirty="0"/>
              <a:t>For example: </a:t>
            </a:r>
            <a:r>
              <a:rPr lang="en-GB" b="1" i="1" dirty="0"/>
              <a:t>LPG</a:t>
            </a:r>
            <a:r>
              <a:rPr lang="en-GB" dirty="0"/>
              <a:t> could be considered as the baseline in </a:t>
            </a:r>
            <a:r>
              <a:rPr lang="en-GB" b="1" i="1" dirty="0"/>
              <a:t>Bhutan</a:t>
            </a:r>
            <a:r>
              <a:rPr lang="en-GB" dirty="0"/>
              <a:t> and </a:t>
            </a:r>
            <a:r>
              <a:rPr lang="en-GB" b="1" i="1" dirty="0"/>
              <a:t>Nepal</a:t>
            </a:r>
            <a:r>
              <a:rPr lang="en-GB" dirty="0"/>
              <a:t> for eCooking given 1) the deficit due to LPG imports and 2) the electricity surplus.  </a:t>
            </a:r>
          </a:p>
          <a:p>
            <a:pPr marL="0" indent="0">
              <a:buNone/>
            </a:pPr>
            <a:r>
              <a:rPr lang="en-GB" dirty="0"/>
              <a:t>II. An ambitious benchmark approach (AB) – </a:t>
            </a:r>
          </a:p>
          <a:p>
            <a:pPr lvl="1"/>
            <a:r>
              <a:rPr lang="en-GB" dirty="0"/>
              <a:t>Baseline set at the average emission level of the best performing comparable activities</a:t>
            </a:r>
          </a:p>
          <a:p>
            <a:pPr lvl="1"/>
            <a:r>
              <a:rPr lang="en-GB" dirty="0"/>
              <a:t>Already being used in the clean cooking activities because of stacking. </a:t>
            </a:r>
          </a:p>
          <a:p>
            <a:pPr lvl="1"/>
            <a:r>
              <a:rPr lang="en-GB" dirty="0"/>
              <a:t>Data available due to existing project data for comparable activities e.g. </a:t>
            </a:r>
            <a:r>
              <a:rPr lang="en-GB" b="1" i="1" dirty="0"/>
              <a:t>ICS, LPG Stoves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III. Based on historical or actual emissions, adjusted downwards (HA) - </a:t>
            </a:r>
          </a:p>
          <a:p>
            <a:pPr lvl="1"/>
            <a:r>
              <a:rPr lang="en-GB" dirty="0"/>
              <a:t>Lack of adequate data -  actual or historical emissions can be used. </a:t>
            </a:r>
          </a:p>
          <a:p>
            <a:pPr lvl="1"/>
            <a:r>
              <a:rPr lang="en-GB" dirty="0"/>
              <a:t>For example – historical or actual emissions of </a:t>
            </a:r>
            <a:r>
              <a:rPr lang="en-GB" b="1" i="1" dirty="0"/>
              <a:t>firewood</a:t>
            </a:r>
            <a:r>
              <a:rPr lang="en-GB" dirty="0"/>
              <a:t> and </a:t>
            </a:r>
            <a:r>
              <a:rPr lang="en-GB" b="1" i="1" dirty="0"/>
              <a:t>charcoal</a:t>
            </a:r>
            <a:r>
              <a:rPr lang="en-GB" dirty="0"/>
              <a:t> use in remote/rural locations.</a:t>
            </a:r>
          </a:p>
          <a:p>
            <a:pPr lvl="1"/>
            <a:r>
              <a:rPr lang="en-GB" dirty="0"/>
              <a:t>The value calculated must be adjusted downwards.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22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8e3bff-8e2b-45b4-8fb4-3f26d5e0be8d">
      <Terms xmlns="http://schemas.microsoft.com/office/infopath/2007/PartnerControls"/>
    </lcf76f155ced4ddcb4097134ff3c332f>
    <TaxCatchAll xmlns="8f122899-0002-4efe-a9e7-9f63df7bc1fa" xsi:nil="true"/>
    <SharedWithUsers xmlns="8f122899-0002-4efe-a9e7-9f63df7bc1fa">
      <UserInfo>
        <DisplayName>Beryl Onjala</DisplayName>
        <AccountId>12</AccountId>
        <AccountType/>
      </UserInfo>
      <UserInfo>
        <DisplayName>Syprose Ochieng</DisplayName>
        <AccountId>89</AccountId>
        <AccountType/>
      </UserInfo>
      <UserInfo>
        <DisplayName>Jon Leary</DisplayName>
        <AccountId>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1542324CD06A4C8403D9CEEE6C973C" ma:contentTypeVersion="15" ma:contentTypeDescription="Create a new document." ma:contentTypeScope="" ma:versionID="52085978732efc8b6193f011b9487303">
  <xsd:schema xmlns:xsd="http://www.w3.org/2001/XMLSchema" xmlns:xs="http://www.w3.org/2001/XMLSchema" xmlns:p="http://schemas.microsoft.com/office/2006/metadata/properties" xmlns:ns2="ef8e3bff-8e2b-45b4-8fb4-3f26d5e0be8d" xmlns:ns3="8f122899-0002-4efe-a9e7-9f63df7bc1fa" targetNamespace="http://schemas.microsoft.com/office/2006/metadata/properties" ma:root="true" ma:fieldsID="503ddf2cb62bcc7b1d1544788655e2ae" ns2:_="" ns3:_="">
    <xsd:import namespace="ef8e3bff-8e2b-45b4-8fb4-3f26d5e0be8d"/>
    <xsd:import namespace="8f122899-0002-4efe-a9e7-9f63df7bc1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e3bff-8e2b-45b4-8fb4-3f26d5e0be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3bc5c69-7be2-48b1-a7b5-8a3090c0d9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22899-0002-4efe-a9e7-9f63df7bc1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3988768-6e73-43f3-b0c4-d3976904e52b}" ma:internalName="TaxCatchAll" ma:showField="CatchAllData" ma:web="8f122899-0002-4efe-a9e7-9f63df7bc1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B698A2-6E66-44DB-83DA-857624344CC8}">
  <ds:schemaRefs>
    <ds:schemaRef ds:uri="8f122899-0002-4efe-a9e7-9f63df7bc1fa"/>
    <ds:schemaRef ds:uri="ef8e3bff-8e2b-45b4-8fb4-3f26d5e0be8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1E66D1-4869-446B-A9D2-DC91A69404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BEEA64-6F80-460B-9916-8AFE79859AC4}">
  <ds:schemaRefs>
    <ds:schemaRef ds:uri="8f122899-0002-4efe-a9e7-9f63df7bc1fa"/>
    <ds:schemaRef ds:uri="ef8e3bff-8e2b-45b4-8fb4-3f26d5e0be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11068</TotalTime>
  <Words>1102</Words>
  <Application>Microsoft Office PowerPoint</Application>
  <PresentationFormat>Widescreen</PresentationFormat>
  <Paragraphs>273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 Narrow</vt:lpstr>
      <vt:lpstr>Arial</vt:lpstr>
      <vt:lpstr>Avenir Next LT Pro Light</vt:lpstr>
      <vt:lpstr>Calibri</vt:lpstr>
      <vt:lpstr>Calibri Light</vt:lpstr>
      <vt:lpstr>Source Sans Pro</vt:lpstr>
      <vt:lpstr>Office 2013 - 2022 Theme</vt:lpstr>
      <vt:lpstr>PARIS AGREEMENT ARTICLE 6 AND COOKING TRANSITIONS:  Overview and Contexts - MECS Preliminary Findings  </vt:lpstr>
      <vt:lpstr>Outline</vt:lpstr>
      <vt:lpstr>MECS (Modern Energy Cooking Services)</vt:lpstr>
      <vt:lpstr>GeCCo (The Global eCooking Coalition)</vt:lpstr>
      <vt:lpstr>Comparing opportunities for carbon project</vt:lpstr>
      <vt:lpstr>Article 6.2 Status</vt:lpstr>
      <vt:lpstr>Article 6.2 Status</vt:lpstr>
      <vt:lpstr>Article 6.4 Related Developments</vt:lpstr>
      <vt:lpstr>Baseline Setting Approaches </vt:lpstr>
      <vt:lpstr>Steps – Setting the Crediting Baseline </vt:lpstr>
      <vt:lpstr>Fees and Contributions – Govt. Regulations </vt:lpstr>
      <vt:lpstr>Analysis of Price – Leveraging Finance</vt:lpstr>
      <vt:lpstr>Way forward for A6 implementation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Kenya eCooking Price Elasticity &amp; Time-of-Use Rebate Experiment</dc:title>
  <dc:creator>Jon Leary</dc:creator>
  <cp:lastModifiedBy>Samir Thapa</cp:lastModifiedBy>
  <cp:revision>5</cp:revision>
  <dcterms:created xsi:type="dcterms:W3CDTF">2024-06-20T15:57:01Z</dcterms:created>
  <dcterms:modified xsi:type="dcterms:W3CDTF">2024-10-30T17:27:45Z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0x010100E11542324CD06A4C8403D9CEEE6C973C</vt:lpwstr>
  </property>
  <property fmtid="{D5CDD505-2E9C-101B-9397-08002B2CF9AE}" pid="3" name="MediaServiceImageTags">
    <vt:lpwstr/>
  </property>
</Properties>
</file>